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59" r:id="rId6"/>
    <p:sldId id="261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2" r:id="rId17"/>
    <p:sldId id="263" r:id="rId18"/>
    <p:sldId id="264" r:id="rId19"/>
  </p:sldIdLst>
  <p:sldSz cx="6858000" cy="9906000" type="A4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5200"/>
    <a:srgbClr val="705500"/>
    <a:srgbClr val="3F2E03"/>
    <a:srgbClr val="2C2002"/>
    <a:srgbClr val="8AA004"/>
    <a:srgbClr val="1E2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94660"/>
  </p:normalViewPr>
  <p:slideViewPr>
    <p:cSldViewPr snapToGrid="0">
      <p:cViewPr varScale="1">
        <p:scale>
          <a:sx n="80" d="100"/>
          <a:sy n="80" d="100"/>
        </p:scale>
        <p:origin x="29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09E73-ADE4-4FC3-97E5-9CAD21D595EE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19350" y="1162050"/>
            <a:ext cx="21717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1B3F6C-0FF3-49F5-94BE-BA984C9352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6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B3F6C-0FF3-49F5-94BE-BA984C9352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36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B3F6C-0FF3-49F5-94BE-BA984C9352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95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B3F6C-0FF3-49F5-94BE-BA984C9352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20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B3F6C-0FF3-49F5-94BE-BA984C9352F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29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B3F6C-0FF3-49F5-94BE-BA984C9352F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780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1B3F6C-0FF3-49F5-94BE-BA984C9352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28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5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3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38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07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3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34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72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85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558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3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A034E-7BCD-4FB5-975E-17EEB1DD566D}" type="datetimeFigureOut">
              <a:rPr lang="en-US" smtClean="0"/>
              <a:t>10/1/2018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D2C8C-6E73-4938-B828-B9F436825E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15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9.png"/><Relationship Id="rId7" Type="http://schemas.openxmlformats.org/officeDocument/2006/relationships/image" Target="../media/image9.png"/><Relationship Id="rId12" Type="http://schemas.openxmlformats.org/officeDocument/2006/relationships/image" Target="../media/image2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1.png"/><Relationship Id="rId5" Type="http://schemas.openxmlformats.org/officeDocument/2006/relationships/image" Target="../media/image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A37482B0-C8BB-476B-80EA-C252AA004FB9}"/>
              </a:ext>
            </a:extLst>
          </p:cNvPr>
          <p:cNvGrpSpPr/>
          <p:nvPr/>
        </p:nvGrpSpPr>
        <p:grpSpPr>
          <a:xfrm>
            <a:off x="842209" y="1155031"/>
            <a:ext cx="5209675" cy="8458201"/>
            <a:chOff x="842209" y="1155031"/>
            <a:chExt cx="5209675" cy="845820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7FDAF80-0835-4697-9250-530D01FD834F}"/>
                </a:ext>
              </a:extLst>
            </p:cNvPr>
            <p:cNvGrpSpPr/>
            <p:nvPr/>
          </p:nvGrpSpPr>
          <p:grpSpPr>
            <a:xfrm>
              <a:off x="842209" y="1155031"/>
              <a:ext cx="5209675" cy="8458201"/>
              <a:chOff x="842209" y="1155031"/>
              <a:chExt cx="5209675" cy="845820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139CD51-FCA8-4C6A-A3E1-9A8D35D1FF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30" t="560" r="892" b="52075"/>
              <a:stretch/>
            </p:blipFill>
            <p:spPr>
              <a:xfrm>
                <a:off x="842209" y="1155031"/>
                <a:ext cx="5209675" cy="8458201"/>
              </a:xfrm>
              <a:prstGeom prst="rect">
                <a:avLst/>
              </a:prstGeom>
            </p:spPr>
          </p:pic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88494D9-E172-42CA-86AC-A0C57AAA5C8B}"/>
                  </a:ext>
                </a:extLst>
              </p:cNvPr>
              <p:cNvGrpSpPr/>
              <p:nvPr/>
            </p:nvGrpSpPr>
            <p:grpSpPr>
              <a:xfrm>
                <a:off x="1229069" y="1562135"/>
                <a:ext cx="4358590" cy="4435420"/>
                <a:chOff x="1229069" y="1562135"/>
                <a:chExt cx="4358590" cy="4435420"/>
              </a:xfrm>
            </p:grpSpPr>
            <p:sp>
              <p:nvSpPr>
                <p:cNvPr id="8" name="Rectangle: Rounded Corners 7">
                  <a:extLst>
                    <a:ext uri="{FF2B5EF4-FFF2-40B4-BE49-F238E27FC236}">
                      <a16:creationId xmlns:a16="http://schemas.microsoft.com/office/drawing/2014/main" id="{D53138DD-8D3C-4007-ACBF-4A85006C371E}"/>
                    </a:ext>
                  </a:extLst>
                </p:cNvPr>
                <p:cNvSpPr/>
                <p:nvPr/>
              </p:nvSpPr>
              <p:spPr>
                <a:xfrm>
                  <a:off x="1229069" y="1562135"/>
                  <a:ext cx="4358590" cy="4429592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63500">
                    <a:schemeClr val="accent6">
                      <a:lumMod val="60000"/>
                      <a:lumOff val="40000"/>
                      <a:alpha val="40000"/>
                    </a:schemeClr>
                  </a:glow>
                  <a:outerShdw blurRad="50800" dist="101600" dir="3600000" algn="ctr" rotWithShape="0">
                    <a:schemeClr val="tx1">
                      <a:alpha val="49000"/>
                    </a:schemeClr>
                  </a:outerShdw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zh-CN" altLang="en-US" sz="2800" dirty="0">
                      <a:solidFill>
                        <a:srgbClr val="1E2F13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养羊</a:t>
                  </a:r>
                  <a:endParaRPr lang="en-US" altLang="zh-CN" sz="2800" dirty="0">
                    <a:solidFill>
                      <a:srgbClr val="1E2F13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r>
                    <a:rPr lang="zh-CN" altLang="en-US" sz="1600" dirty="0">
                      <a:solidFill>
                        <a:schemeClr val="accent6">
                          <a:lumMod val="50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羊是一种有用的动物</a:t>
                  </a:r>
                  <a:endParaRPr lang="en-US" altLang="zh-CN" sz="1600" dirty="0">
                    <a:solidFill>
                      <a:schemeClr val="accent6">
                        <a:lumMod val="50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endPara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r>
                    <a:rPr lang="en-US" altLang="zh-CN" sz="1200" dirty="0">
                      <a:solidFill>
                        <a:srgbClr val="1E2F13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 </a:t>
                  </a:r>
                </a:p>
                <a:p>
                  <a:pPr algn="ctr"/>
                  <a:endPara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43CE4E8D-E321-4A40-8DDC-962BCFA4CCE2}"/>
                    </a:ext>
                  </a:extLst>
                </p:cNvPr>
                <p:cNvGrpSpPr/>
                <p:nvPr/>
              </p:nvGrpSpPr>
              <p:grpSpPr>
                <a:xfrm>
                  <a:off x="1563124" y="2649955"/>
                  <a:ext cx="3558405" cy="3347600"/>
                  <a:chOff x="1563124" y="2649955"/>
                  <a:chExt cx="3558405" cy="3347600"/>
                </a:xfrm>
              </p:grpSpPr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CCD5E635-EDB5-4260-819A-4F3848B3713F}"/>
                      </a:ext>
                    </a:extLst>
                  </p:cNvPr>
                  <p:cNvSpPr/>
                  <p:nvPr/>
                </p:nvSpPr>
                <p:spPr>
                  <a:xfrm>
                    <a:off x="1563124" y="2649955"/>
                    <a:ext cx="1425680" cy="12482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>
                    <a:innerShdw blurRad="635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>
                    <a:scene3d>
                      <a:camera prst="orthographicFront"/>
                      <a:lightRig rig="threePt" dir="t"/>
                    </a:scene3d>
                    <a:sp3d>
                      <a:bevelT w="12700"/>
                    </a:sp3d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rgbClr val="C00000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</a:rPr>
                      <a:t>消耗</a:t>
                    </a:r>
                    <a:endParaRPr lang="en-US" dirty="0">
                      <a:solidFill>
                        <a:srgbClr val="C00000"/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0E4CE27A-B673-43F4-B12C-6E96D10EB3FE}"/>
                      </a:ext>
                    </a:extLst>
                  </p:cNvPr>
                  <p:cNvSpPr/>
                  <p:nvPr/>
                </p:nvSpPr>
                <p:spPr>
                  <a:xfrm>
                    <a:off x="3695849" y="2649955"/>
                    <a:ext cx="1425680" cy="12482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>
                    <a:innerShdw blurRad="635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>
                    <a:scene3d>
                      <a:camera prst="orthographicFront"/>
                      <a:lightRig rig="threePt" dir="t"/>
                    </a:scene3d>
                    <a:sp3d>
                      <a:bevelT w="12700"/>
                    </a:sp3d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</a:rPr>
                      <a:t>获得</a:t>
                    </a:r>
                    <a:endParaRPr lang="en-US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  <p:sp>
                <p:nvSpPr>
                  <p:cNvPr id="4" name="Arrow: Right 3">
                    <a:extLst>
                      <a:ext uri="{FF2B5EF4-FFF2-40B4-BE49-F238E27FC236}">
                        <a16:creationId xmlns:a16="http://schemas.microsoft.com/office/drawing/2014/main" id="{3C9AD41C-71EF-41B4-A10C-A05F1BE1EC37}"/>
                      </a:ext>
                    </a:extLst>
                  </p:cNvPr>
                  <p:cNvSpPr/>
                  <p:nvPr/>
                </p:nvSpPr>
                <p:spPr>
                  <a:xfrm>
                    <a:off x="3130778" y="3026387"/>
                    <a:ext cx="471223" cy="495411"/>
                  </a:xfrm>
                  <a:prstGeom prst="rightArrow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: Rounded Corners 9">
                    <a:extLst>
                      <a:ext uri="{FF2B5EF4-FFF2-40B4-BE49-F238E27FC236}">
                        <a16:creationId xmlns:a16="http://schemas.microsoft.com/office/drawing/2014/main" id="{BEB2E77C-49E0-40AA-BDB7-9511A4E38EB9}"/>
                      </a:ext>
                    </a:extLst>
                  </p:cNvPr>
                  <p:cNvSpPr/>
                  <p:nvPr/>
                </p:nvSpPr>
                <p:spPr>
                  <a:xfrm>
                    <a:off x="1766846" y="4153571"/>
                    <a:ext cx="3173640" cy="495411"/>
                  </a:xfrm>
                  <a:prstGeom prst="round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B24FBFF8-ACCC-4519-A6C9-CD1E3B020D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66846" y="3168019"/>
                    <a:ext cx="578448" cy="578448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2CA05A51-8DB6-4F67-BE6B-E639DDA7BC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54272" y="3168019"/>
                    <a:ext cx="578448" cy="578448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903F1E1B-2B3E-443A-A690-EAC806A151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7803" y="3126578"/>
                    <a:ext cx="619889" cy="619889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C4C1188A-33E4-46E8-837A-EF6D726AA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2935" y="3126578"/>
                    <a:ext cx="619889" cy="619889"/>
                  </a:xfrm>
                  <a:prstGeom prst="rect">
                    <a:avLst/>
                  </a:prstGeom>
                </p:spPr>
              </p:pic>
              <p:sp>
                <p:nvSpPr>
                  <p:cNvPr id="25" name="Rectangle: Rounded Corners 24">
                    <a:extLst>
                      <a:ext uri="{FF2B5EF4-FFF2-40B4-BE49-F238E27FC236}">
                        <a16:creationId xmlns:a16="http://schemas.microsoft.com/office/drawing/2014/main" id="{65B1E39D-9991-41D1-99A7-D82361EC219C}"/>
                      </a:ext>
                    </a:extLst>
                  </p:cNvPr>
                  <p:cNvSpPr/>
                  <p:nvPr/>
                </p:nvSpPr>
                <p:spPr>
                  <a:xfrm>
                    <a:off x="1766846" y="4761987"/>
                    <a:ext cx="3173640" cy="495411"/>
                  </a:xfrm>
                  <a:prstGeom prst="round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: Rounded Corners 25">
                    <a:extLst>
                      <a:ext uri="{FF2B5EF4-FFF2-40B4-BE49-F238E27FC236}">
                        <a16:creationId xmlns:a16="http://schemas.microsoft.com/office/drawing/2014/main" id="{60A2AAB8-E268-4DA4-88DD-DA7459303B26}"/>
                      </a:ext>
                    </a:extLst>
                  </p:cNvPr>
                  <p:cNvSpPr/>
                  <p:nvPr/>
                </p:nvSpPr>
                <p:spPr>
                  <a:xfrm>
                    <a:off x="1766846" y="5376857"/>
                    <a:ext cx="3173640" cy="495411"/>
                  </a:xfrm>
                  <a:prstGeom prst="roundRect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9" name="Picture 18">
                    <a:extLst>
                      <a:ext uri="{FF2B5EF4-FFF2-40B4-BE49-F238E27FC236}">
                        <a16:creationId xmlns:a16="http://schemas.microsoft.com/office/drawing/2014/main" id="{9985ABB4-FFCD-4D1C-BEF9-1AD913A5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69524" y="4153571"/>
                    <a:ext cx="569495" cy="56949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3AA351D2-CE04-48CC-964B-253811ED0A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09336" y="4194970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1D94591D-68D0-402E-9362-8E1557592A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22615" y="4202837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46D4398E-8068-4AD5-8FEF-D4F5F2713D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101286" y="4824605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9CACBF3B-12D4-475B-BA1D-F38EB848FB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72001" y="4183299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36" name="Picture 35">
                    <a:extLst>
                      <a:ext uri="{FF2B5EF4-FFF2-40B4-BE49-F238E27FC236}">
                        <a16:creationId xmlns:a16="http://schemas.microsoft.com/office/drawing/2014/main" id="{29A6D8AF-70A7-4855-BAFF-8CCE0926CB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39018" y="4829808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DFCDF26A-A349-4C28-9C19-F5A1BF5CD6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07644" y="4811659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4D585E5F-4015-432E-8275-47E96C77F6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6147" y="4759059"/>
                    <a:ext cx="608416" cy="608416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74E94D66-7272-4760-822D-43CF0D3609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1137" y="5384130"/>
                    <a:ext cx="613425" cy="613425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C00E6E74-0800-4194-876B-8420DAFD17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48518" y="5407819"/>
                    <a:ext cx="417871" cy="442252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C5D8531-993A-46FB-8929-6E7EC60629E0}"/>
                </a:ext>
              </a:extLst>
            </p:cNvPr>
            <p:cNvSpPr/>
            <p:nvPr/>
          </p:nvSpPr>
          <p:spPr>
            <a:xfrm>
              <a:off x="1127402" y="8156794"/>
              <a:ext cx="871443" cy="85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  <a:latin typeface="Broadway" panose="04040905080B02020502" pitchFamily="82" charset="0"/>
                </a:rPr>
                <a:t>4</a:t>
              </a:r>
              <a:endParaRPr lang="en-US" sz="3600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ADF914EB-EFDF-418B-8FF5-4BD5D7CBBD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630" y="5395774"/>
            <a:ext cx="417871" cy="4422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BA94639-BB60-44AC-A93B-33B943A18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815" y="4811529"/>
            <a:ext cx="417871" cy="4422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8109B31-AA93-48BB-B620-9232EFF5B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16" y="5403436"/>
            <a:ext cx="417871" cy="44225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0C2FEC7-347A-46F7-B693-9B25B093EC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65" y="5411098"/>
            <a:ext cx="417871" cy="44225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11C6936-7697-4A82-A86E-FC5FEBC18D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77" y="5415227"/>
            <a:ext cx="417871" cy="44225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894C77A-4C1D-4A51-80BF-4E899DB3F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602" y="5421521"/>
            <a:ext cx="417871" cy="4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08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1A31DA-2BA1-4B20-A626-C7F9D4510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99" y="135652"/>
            <a:ext cx="6261202" cy="963469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F33D10-DAFE-436D-9501-7E8253B53D05}"/>
              </a:ext>
            </a:extLst>
          </p:cNvPr>
          <p:cNvSpPr/>
          <p:nvPr/>
        </p:nvSpPr>
        <p:spPr>
          <a:xfrm>
            <a:off x="1913020" y="733925"/>
            <a:ext cx="3092117" cy="890337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强化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提升自己的能力总不会错</a:t>
            </a:r>
            <a:r>
              <a:rPr lang="en-US" altLang="zh-CN" sz="12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7F2A6D-6657-47E3-B669-61D686249219}"/>
              </a:ext>
            </a:extLst>
          </p:cNvPr>
          <p:cNvSpPr/>
          <p:nvPr/>
        </p:nvSpPr>
        <p:spPr>
          <a:xfrm>
            <a:off x="970547" y="5305926"/>
            <a:ext cx="4948990" cy="3818022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8388A5-82D0-4F44-98CD-7B177526A9E7}"/>
              </a:ext>
            </a:extLst>
          </p:cNvPr>
          <p:cNvSpPr/>
          <p:nvPr/>
        </p:nvSpPr>
        <p:spPr>
          <a:xfrm>
            <a:off x="1041577" y="8321887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3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3A4A0A-AC7F-4B8B-9F30-8273A89544D4}"/>
              </a:ext>
            </a:extLst>
          </p:cNvPr>
          <p:cNvSpPr/>
          <p:nvPr/>
        </p:nvSpPr>
        <p:spPr>
          <a:xfrm>
            <a:off x="1756611" y="5955631"/>
            <a:ext cx="3429000" cy="247850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消耗</a:t>
            </a:r>
            <a:endParaRPr lang="en-US" dirty="0">
              <a:solidFill>
                <a:srgbClr val="C0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C6E0D6-57A0-465E-876B-66E27EBBE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512" y="7089859"/>
            <a:ext cx="540355" cy="53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70D323-DF06-4C2C-9DCF-3B8B5BED4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54" y="7089946"/>
            <a:ext cx="540355" cy="534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F209BE-E4E0-42D8-958A-6F0F44382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83" y="7086640"/>
            <a:ext cx="540355" cy="534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85ED5C-5388-45F0-8FB3-41F7BBB99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20" y="7736259"/>
            <a:ext cx="540355" cy="534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94968F-3B97-4352-A945-E13A351682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48" y="7736258"/>
            <a:ext cx="540355" cy="534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4C1ABB-C52B-45BD-A94C-34BE12867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53" y="7695176"/>
            <a:ext cx="540355" cy="534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889719-D21A-4720-86A0-6FA1CCA9A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121" y="7698482"/>
            <a:ext cx="540355" cy="534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63BDF7-4788-4A4E-842E-1CFE5591F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83" y="7695175"/>
            <a:ext cx="540355" cy="53495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352FAB78-B897-483A-9CF3-F287D1E8C788}"/>
              </a:ext>
            </a:extLst>
          </p:cNvPr>
          <p:cNvSpPr/>
          <p:nvPr/>
        </p:nvSpPr>
        <p:spPr>
          <a:xfrm>
            <a:off x="2708880" y="7199544"/>
            <a:ext cx="318037" cy="27437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80E15CD-12CB-4DFB-86CD-16BB489FD5A0}"/>
              </a:ext>
            </a:extLst>
          </p:cNvPr>
          <p:cNvSpPr/>
          <p:nvPr/>
        </p:nvSpPr>
        <p:spPr>
          <a:xfrm>
            <a:off x="2704098" y="7809117"/>
            <a:ext cx="318037" cy="27437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37F04C-1B9D-4442-9B3A-55BB748FA6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83" y="6497618"/>
            <a:ext cx="540355" cy="534951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4D794259-4AE9-440B-AD7B-717F45C036A9}"/>
              </a:ext>
            </a:extLst>
          </p:cNvPr>
          <p:cNvSpPr/>
          <p:nvPr/>
        </p:nvSpPr>
        <p:spPr>
          <a:xfrm>
            <a:off x="2704098" y="6627906"/>
            <a:ext cx="318037" cy="274376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4C054D3-E31C-4140-ACDC-7582256A5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79" y="7111938"/>
            <a:ext cx="449587" cy="4495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6EE825-CB46-4001-B046-3900A18D7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81" y="7736258"/>
            <a:ext cx="449587" cy="4495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706D40-56F6-4CF5-B216-0F76FEAFB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12" y="7721511"/>
            <a:ext cx="449587" cy="44958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8E624F6-99DD-4FC0-AD47-50EA64733A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579" y="6550737"/>
            <a:ext cx="449587" cy="4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82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E848C2-1C09-4F27-9D15-72AB320B4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9" y="143522"/>
            <a:ext cx="6250974" cy="9618956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35C257B-0149-460C-B570-0EB09A004773}"/>
              </a:ext>
            </a:extLst>
          </p:cNvPr>
          <p:cNvSpPr/>
          <p:nvPr/>
        </p:nvSpPr>
        <p:spPr>
          <a:xfrm>
            <a:off x="970547" y="5582652"/>
            <a:ext cx="4948990" cy="3541295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717AE4-7370-4310-9164-1A2E6817C88C}"/>
              </a:ext>
            </a:extLst>
          </p:cNvPr>
          <p:cNvSpPr/>
          <p:nvPr/>
        </p:nvSpPr>
        <p:spPr>
          <a:xfrm>
            <a:off x="1882941" y="677778"/>
            <a:ext cx="3092117" cy="890337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升级房屋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舒适的房屋是幸福的要素</a:t>
            </a:r>
            <a:r>
              <a:rPr lang="en-US" altLang="zh-CN" sz="12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5FFC79-1BA5-48C3-8CD5-79CF8FBAB4D9}"/>
              </a:ext>
            </a:extLst>
          </p:cNvPr>
          <p:cNvSpPr/>
          <p:nvPr/>
        </p:nvSpPr>
        <p:spPr>
          <a:xfrm>
            <a:off x="871372" y="5979694"/>
            <a:ext cx="3387807" cy="247850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消耗</a:t>
            </a:r>
            <a:endParaRPr lang="en-US" dirty="0">
              <a:solidFill>
                <a:srgbClr val="C0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214888-BD99-4149-8D36-471D9DE3A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69" y="6516379"/>
            <a:ext cx="540355" cy="534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ADB768-4C0D-482B-ABD8-3A71CB152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438" y="7082051"/>
            <a:ext cx="540355" cy="5349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A3029E-66A2-4847-A43F-20D59A858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016" y="7067383"/>
            <a:ext cx="540355" cy="534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75324B-5769-439E-B33A-A009AFC3C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907" y="7663107"/>
            <a:ext cx="540355" cy="534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745AE9-2163-4CBE-A83C-A452D9B3F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77" y="7663108"/>
            <a:ext cx="540355" cy="534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3B066E-F3B1-49F9-83A1-44189084E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40" y="7655318"/>
            <a:ext cx="540355" cy="534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BD61C4-EB5D-4669-9FFA-EB7BC92421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77" y="6605806"/>
            <a:ext cx="449587" cy="4495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48BB38-1891-4AC7-8BAB-40B6C025CD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27" y="6603150"/>
            <a:ext cx="449587" cy="4495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C8AB35-19CE-4FF7-BD32-CE50EEB5D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477" y="7142989"/>
            <a:ext cx="449587" cy="4495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A4AF46-A874-497C-953E-E58454D36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27" y="7140333"/>
            <a:ext cx="449587" cy="449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1D644A-01CC-4219-98F4-8692009F7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016" y="7684161"/>
            <a:ext cx="449587" cy="4495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944EC8B-6D36-4458-9534-D3DCF7AE1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66" y="7681505"/>
            <a:ext cx="449587" cy="4495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773CEB-93B3-4ED7-A82D-F6508C1E3D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928" y="7024961"/>
            <a:ext cx="524767" cy="5247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D039366-5F8A-476A-B421-96BCE44996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868" y="7034209"/>
            <a:ext cx="525553" cy="5255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7EFB07-A786-41DA-BBCF-E6834C1872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62" y="7685215"/>
            <a:ext cx="524767" cy="52476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075BE3-F0CF-4DD4-8A75-CCE9A33107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19" y="7675181"/>
            <a:ext cx="548375" cy="548375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E3E2481D-F69F-48FF-8AB4-7654AF95025B}"/>
              </a:ext>
            </a:extLst>
          </p:cNvPr>
          <p:cNvSpPr/>
          <p:nvPr/>
        </p:nvSpPr>
        <p:spPr>
          <a:xfrm>
            <a:off x="871372" y="8324193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Broadway" panose="04040905080B02020502" pitchFamily="82" charset="0"/>
              </a:rPr>
              <a:t>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B814E0F-DCB8-4302-B6B1-8F370B050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9" y="7034209"/>
            <a:ext cx="499661" cy="4996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F046DB7-794E-4C09-B9F1-2D94FF95E55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24" y="7715851"/>
            <a:ext cx="494131" cy="49413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79817F4-1E81-44CF-B672-84687BA9AFD0}"/>
              </a:ext>
            </a:extLst>
          </p:cNvPr>
          <p:cNvSpPr/>
          <p:nvPr/>
        </p:nvSpPr>
        <p:spPr>
          <a:xfrm>
            <a:off x="4363322" y="5979693"/>
            <a:ext cx="1471750" cy="2478505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rgbClr val="00206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 效果</a:t>
            </a:r>
            <a:endParaRPr lang="en-US" dirty="0">
              <a:solidFill>
                <a:srgbClr val="00206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7074E6F-5449-4AF3-A55E-1E434E8A92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898" y="6547420"/>
            <a:ext cx="554597" cy="5545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9AEC4E7-23F2-42DF-B93C-F8ECD602EB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01" y="7108510"/>
            <a:ext cx="554597" cy="55459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B6F2D85-83BF-4ED3-9495-05444A5C17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196" y="7087201"/>
            <a:ext cx="554597" cy="55459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35A5496-E5B3-4C9A-B2FE-E7F185E50F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97" y="7626590"/>
            <a:ext cx="554597" cy="5545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1881B99-467E-4D55-A383-E89D66C71E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806" y="7626589"/>
            <a:ext cx="554597" cy="55459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548A362-A6C9-42FE-9C5F-7310C3DF11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87" y="7612445"/>
            <a:ext cx="554597" cy="55459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CCA4B17-8E0A-4607-9BF8-076FD35B73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04" y="7612446"/>
            <a:ext cx="554597" cy="55459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6EF4C0-9D20-43E3-BCC5-48DF7D6F71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06" y="8566282"/>
            <a:ext cx="496760" cy="44958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43BBED-ACD4-460B-91A8-66CEB54ED6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44" y="8566279"/>
            <a:ext cx="496760" cy="4495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7BAA5AE-46D2-4379-80C7-F21B9515D8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60" y="8566278"/>
            <a:ext cx="496760" cy="4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9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EB68C2-A863-48DD-9DD3-D1134A029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6" y="205900"/>
            <a:ext cx="6169900" cy="9494199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7614864-7A49-4731-9F0E-81B48DC09E1A}"/>
              </a:ext>
            </a:extLst>
          </p:cNvPr>
          <p:cNvSpPr/>
          <p:nvPr/>
        </p:nvSpPr>
        <p:spPr>
          <a:xfrm>
            <a:off x="970547" y="5582652"/>
            <a:ext cx="4948990" cy="3541295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88909FB-86CB-4182-8429-C32778F2DBB1}"/>
              </a:ext>
            </a:extLst>
          </p:cNvPr>
          <p:cNvSpPr/>
          <p:nvPr/>
        </p:nvSpPr>
        <p:spPr>
          <a:xfrm>
            <a:off x="1882941" y="677778"/>
            <a:ext cx="3092117" cy="890337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偷窃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财富不一定要劳动。。。</a:t>
            </a:r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76A8CF-6534-4F5B-8065-C935A7657887}"/>
              </a:ext>
            </a:extLst>
          </p:cNvPr>
          <p:cNvSpPr/>
          <p:nvPr/>
        </p:nvSpPr>
        <p:spPr>
          <a:xfrm>
            <a:off x="1689389" y="6019991"/>
            <a:ext cx="1655390" cy="7878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endParaRPr lang="en-US" altLang="zh-CN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需要</a:t>
            </a:r>
            <a:endParaRPr lang="en-US" dirty="0">
              <a:solidFill>
                <a:schemeClr val="bg1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5B2572-45B4-46FA-B9AC-80C77011D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77" y="6198012"/>
            <a:ext cx="524768" cy="5247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43C425-0449-4C9B-9A44-E390BD9F331C}"/>
              </a:ext>
            </a:extLst>
          </p:cNvPr>
          <p:cNvSpPr/>
          <p:nvPr/>
        </p:nvSpPr>
        <p:spPr>
          <a:xfrm>
            <a:off x="3692385" y="6042003"/>
            <a:ext cx="1655390" cy="7878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偷取</a:t>
            </a:r>
            <a:endParaRPr lang="en-US" dirty="0">
              <a:solidFill>
                <a:schemeClr val="accent1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45DF45-BBB6-4E1F-A942-B34585E8A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27" y="6243631"/>
            <a:ext cx="449587" cy="449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C41EE0-C436-4F0C-957A-5DDD299FA5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305" y="6243631"/>
            <a:ext cx="449587" cy="44958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BC4AA9F-2626-4B0A-BEAC-D7F9ACF8E0D0}"/>
              </a:ext>
            </a:extLst>
          </p:cNvPr>
          <p:cNvSpPr/>
          <p:nvPr/>
        </p:nvSpPr>
        <p:spPr>
          <a:xfrm>
            <a:off x="1746981" y="7168191"/>
            <a:ext cx="3620157" cy="4954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A7AB14B-5ADC-4241-AE42-FA0887008E8E}"/>
              </a:ext>
            </a:extLst>
          </p:cNvPr>
          <p:cNvSpPr/>
          <p:nvPr/>
        </p:nvSpPr>
        <p:spPr>
          <a:xfrm>
            <a:off x="1746981" y="7783061"/>
            <a:ext cx="3620157" cy="4954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21BD6E-8CB6-476C-810A-B2E9D6A58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17" y="7223657"/>
            <a:ext cx="494131" cy="4941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1DD896-6CB9-4E28-B49C-3E9245807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987" y="7832052"/>
            <a:ext cx="499661" cy="49966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9C4DF1C-F031-4837-8819-B84F24019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99" y="6237748"/>
            <a:ext cx="479947" cy="479947"/>
          </a:xfrm>
          <a:prstGeom prst="rect">
            <a:avLst/>
          </a:prstGeom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8A55400B-7CF3-4127-B4E4-BA1960F59CC1}"/>
              </a:ext>
            </a:extLst>
          </p:cNvPr>
          <p:cNvSpPr/>
          <p:nvPr/>
        </p:nvSpPr>
        <p:spPr>
          <a:xfrm rot="10800000">
            <a:off x="2458411" y="6358347"/>
            <a:ext cx="301466" cy="230323"/>
          </a:xfrm>
          <a:prstGeom prst="downArrow">
            <a:avLst>
              <a:gd name="adj1" fmla="val 45589"/>
              <a:gd name="adj2" fmla="val 6632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ED102F99-3299-4C83-BC5E-E2D2CDEB2169}"/>
              </a:ext>
            </a:extLst>
          </p:cNvPr>
          <p:cNvSpPr/>
          <p:nvPr/>
        </p:nvSpPr>
        <p:spPr>
          <a:xfrm rot="10800000">
            <a:off x="1974693" y="7269634"/>
            <a:ext cx="301466" cy="292517"/>
          </a:xfrm>
          <a:prstGeom prst="downArrow">
            <a:avLst>
              <a:gd name="adj1" fmla="val 45589"/>
              <a:gd name="adj2" fmla="val 6632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D2C36254-6030-4C49-B789-1E2BD1480EF4}"/>
              </a:ext>
            </a:extLst>
          </p:cNvPr>
          <p:cNvSpPr/>
          <p:nvPr/>
        </p:nvSpPr>
        <p:spPr>
          <a:xfrm rot="10800000">
            <a:off x="1974693" y="7884507"/>
            <a:ext cx="301466" cy="292517"/>
          </a:xfrm>
          <a:prstGeom prst="downArrow">
            <a:avLst>
              <a:gd name="adj1" fmla="val 45589"/>
              <a:gd name="adj2" fmla="val 6632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1DE035-42CA-4F66-BA2D-18832773CB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3" y="7805971"/>
            <a:ext cx="449587" cy="449587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1AC5688-3715-40F2-80B2-F5B37CEF2921}"/>
              </a:ext>
            </a:extLst>
          </p:cNvPr>
          <p:cNvSpPr/>
          <p:nvPr/>
        </p:nvSpPr>
        <p:spPr>
          <a:xfrm>
            <a:off x="923762" y="8308825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3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590A4E9-973B-459C-AFD7-8B53588B9B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632" y="7182117"/>
            <a:ext cx="449587" cy="4495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200F7C5-07C9-451B-9744-F3D29FFBA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45" y="7808417"/>
            <a:ext cx="449587" cy="4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787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2C1688-B6EE-42F2-B023-F237C8A18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95" y="224743"/>
            <a:ext cx="6145409" cy="9456513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96D9098-1EB7-4A4C-BE3F-DA4DCE32EB15}"/>
              </a:ext>
            </a:extLst>
          </p:cNvPr>
          <p:cNvSpPr/>
          <p:nvPr/>
        </p:nvSpPr>
        <p:spPr>
          <a:xfrm>
            <a:off x="970547" y="5582652"/>
            <a:ext cx="4948990" cy="3541295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5C6E85-ED0A-49AE-A081-8041720A23A6}"/>
              </a:ext>
            </a:extLst>
          </p:cNvPr>
          <p:cNvSpPr/>
          <p:nvPr/>
        </p:nvSpPr>
        <p:spPr>
          <a:xfrm>
            <a:off x="1882941" y="677778"/>
            <a:ext cx="3092117" cy="890337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纺织机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羊毛可以制成衣服</a:t>
            </a:r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F32A69-B674-424B-B38F-2CF6B3D8F305}"/>
              </a:ext>
            </a:extLst>
          </p:cNvPr>
          <p:cNvSpPr/>
          <p:nvPr/>
        </p:nvSpPr>
        <p:spPr>
          <a:xfrm>
            <a:off x="1052762" y="6244389"/>
            <a:ext cx="4752474" cy="192505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endParaRPr lang="en-US" dirty="0">
              <a:solidFill>
                <a:srgbClr val="C0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028" name="Picture 4" descr="âçººç»æº å¾æ âçå¾çæç´¢ç»æ">
            <a:extLst>
              <a:ext uri="{FF2B5EF4-FFF2-40B4-BE49-F238E27FC236}">
                <a16:creationId xmlns:a16="http://schemas.microsoft.com/office/drawing/2014/main" id="{D149A9B8-F510-45E4-88DD-138C394B3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561" y="2021150"/>
            <a:ext cx="2856497" cy="285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00B2615-C4D5-4E2F-8C4F-C0A332041C7C}"/>
              </a:ext>
            </a:extLst>
          </p:cNvPr>
          <p:cNvSpPr/>
          <p:nvPr/>
        </p:nvSpPr>
        <p:spPr>
          <a:xfrm>
            <a:off x="1317804" y="6537659"/>
            <a:ext cx="1845471" cy="124827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消耗</a:t>
            </a:r>
            <a:endParaRPr lang="en-US" dirty="0">
              <a:solidFill>
                <a:srgbClr val="C0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976AF82-1AB5-4F90-AEDA-A95DD29A081D}"/>
              </a:ext>
            </a:extLst>
          </p:cNvPr>
          <p:cNvSpPr/>
          <p:nvPr/>
        </p:nvSpPr>
        <p:spPr>
          <a:xfrm>
            <a:off x="4050768" y="6537659"/>
            <a:ext cx="1425680" cy="124827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BDDEB6-AB74-4A04-8838-49DD4C5DD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147" y="6982121"/>
            <a:ext cx="449587" cy="449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F0D7A4-13AC-47D9-BDFA-ADFDB65BC1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312" y="6982121"/>
            <a:ext cx="449587" cy="4495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167BCB-298E-489B-AE14-52B4D3C08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89" y="6982121"/>
            <a:ext cx="449587" cy="449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83E361-5112-495B-8798-02AFF3FF8E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315" y="6982121"/>
            <a:ext cx="449587" cy="449587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373F97-77A2-4031-A89D-E3CA5B5F10F8}"/>
              </a:ext>
            </a:extLst>
          </p:cNvPr>
          <p:cNvSpPr/>
          <p:nvPr/>
        </p:nvSpPr>
        <p:spPr>
          <a:xfrm>
            <a:off x="1658147" y="8230398"/>
            <a:ext cx="3620157" cy="68500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rgbClr val="7030A0"/>
                </a:solidFill>
              </a:rPr>
              <a:t>也可以购买纺织机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080803F-A26A-43AB-AB2E-500EEF4100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528" y="8312947"/>
            <a:ext cx="449587" cy="44958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DD1476-B7FA-4C02-8124-C9512508F8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65" y="8321958"/>
            <a:ext cx="449587" cy="4495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01860B-C4CC-4620-B597-02F39F498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434" y="8321958"/>
            <a:ext cx="449587" cy="4495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3D78DB-2CDB-42D0-974C-02FFAF204A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39" y="8327609"/>
            <a:ext cx="449587" cy="449587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7C744B5E-B7FA-4978-BDEB-3C67F6B85A4F}"/>
              </a:ext>
            </a:extLst>
          </p:cNvPr>
          <p:cNvSpPr/>
          <p:nvPr/>
        </p:nvSpPr>
        <p:spPr>
          <a:xfrm>
            <a:off x="610590" y="8281969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3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64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ACE8D4-2BA3-4271-A083-5651FDD62C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9" y="79203"/>
            <a:ext cx="6386042" cy="9826797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0021C91-1685-4F40-A3F1-516774BC2493}"/>
              </a:ext>
            </a:extLst>
          </p:cNvPr>
          <p:cNvSpPr/>
          <p:nvPr/>
        </p:nvSpPr>
        <p:spPr>
          <a:xfrm>
            <a:off x="970547" y="5582652"/>
            <a:ext cx="4948990" cy="3541295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90F97E-72CA-4645-91C4-8842ECCEA648}"/>
              </a:ext>
            </a:extLst>
          </p:cNvPr>
          <p:cNvSpPr/>
          <p:nvPr/>
        </p:nvSpPr>
        <p:spPr>
          <a:xfrm>
            <a:off x="1882941" y="677778"/>
            <a:ext cx="3092117" cy="890337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挖金矿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想赚钱挖金子就对了</a:t>
            </a:r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CA6C35-7F2E-4D1B-BB71-131E3F2225D7}"/>
              </a:ext>
            </a:extLst>
          </p:cNvPr>
          <p:cNvSpPr/>
          <p:nvPr/>
        </p:nvSpPr>
        <p:spPr>
          <a:xfrm>
            <a:off x="1668571" y="7252039"/>
            <a:ext cx="3620157" cy="4954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FD9C6A4-C3D8-40CA-A875-CE6F84F55D5D}"/>
              </a:ext>
            </a:extLst>
          </p:cNvPr>
          <p:cNvSpPr/>
          <p:nvPr/>
        </p:nvSpPr>
        <p:spPr>
          <a:xfrm>
            <a:off x="1668571" y="7866909"/>
            <a:ext cx="3620157" cy="4954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0733DE-4561-4CED-B74C-1FE1845E1E1B}"/>
              </a:ext>
            </a:extLst>
          </p:cNvPr>
          <p:cNvSpPr/>
          <p:nvPr/>
        </p:nvSpPr>
        <p:spPr>
          <a:xfrm>
            <a:off x="2224901" y="6123013"/>
            <a:ext cx="2143111" cy="787833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endParaRPr lang="en-US" altLang="zh-CN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 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3BA4BF-D496-4CF3-A6C2-1E336C7AE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23" y="7889819"/>
            <a:ext cx="449587" cy="449587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22EE3161-DE66-48A7-9F09-AC67E093D3FC}"/>
              </a:ext>
            </a:extLst>
          </p:cNvPr>
          <p:cNvSpPr/>
          <p:nvPr/>
        </p:nvSpPr>
        <p:spPr>
          <a:xfrm>
            <a:off x="923762" y="8308825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3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00A1A19-48B2-40CB-B77D-D9623A49B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33" y="7270881"/>
            <a:ext cx="467643" cy="46764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F39C931-F0D6-4A05-BBC5-4C813EB54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77" y="7270881"/>
            <a:ext cx="467643" cy="46764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87E0DAA-A3EE-4E3F-B908-470296AF3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89" y="7270881"/>
            <a:ext cx="449587" cy="44958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5D378D1-8A31-4CD4-A150-8214D040A8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425" y="7883869"/>
            <a:ext cx="449587" cy="4495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78B5215-4886-45C0-B9E4-FDAD3402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345" y="7871837"/>
            <a:ext cx="449587" cy="44958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B5E7951-02E1-421D-87EC-CAFBA76710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039" y="7886994"/>
            <a:ext cx="467637" cy="46763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B9D5F67-3D2C-43E6-B943-A6E0753D0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09" y="7885341"/>
            <a:ext cx="465777" cy="4657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EDA2EE2-655F-46DF-9367-93242152A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6" y="6335689"/>
            <a:ext cx="449587" cy="449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EFAA0C-8BFC-4361-B8FB-20651A05E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15" y="7270880"/>
            <a:ext cx="449587" cy="4495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186A6E-5EC9-45A3-92EC-A8E043173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217" y="7893435"/>
            <a:ext cx="449587" cy="4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20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F76040-FD2A-4467-A075-3DFCE5837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37" y="132173"/>
            <a:ext cx="6265725" cy="964165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7D164D1-EBB3-4338-928A-FC37DC14B701}"/>
              </a:ext>
            </a:extLst>
          </p:cNvPr>
          <p:cNvSpPr/>
          <p:nvPr/>
        </p:nvSpPr>
        <p:spPr>
          <a:xfrm>
            <a:off x="1898983" y="730777"/>
            <a:ext cx="3092117" cy="890337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乞讨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为了吃饭脸不要了吧</a:t>
            </a:r>
            <a:r>
              <a:rPr lang="en-US" altLang="zh-CN" sz="12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FB9483-1447-4E62-8B23-C8A398C946D6}"/>
              </a:ext>
            </a:extLst>
          </p:cNvPr>
          <p:cNvSpPr/>
          <p:nvPr/>
        </p:nvSpPr>
        <p:spPr>
          <a:xfrm>
            <a:off x="970547" y="5305926"/>
            <a:ext cx="4948990" cy="3818022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2CD19C1-91F3-4472-98EC-8EBEBCF739B1}"/>
              </a:ext>
            </a:extLst>
          </p:cNvPr>
          <p:cNvSpPr/>
          <p:nvPr/>
        </p:nvSpPr>
        <p:spPr>
          <a:xfrm>
            <a:off x="1041577" y="8321887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5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F49ACA-2B85-46B6-B348-84502678C4AA}"/>
              </a:ext>
            </a:extLst>
          </p:cNvPr>
          <p:cNvSpPr/>
          <p:nvPr/>
        </p:nvSpPr>
        <p:spPr>
          <a:xfrm>
            <a:off x="2290701" y="6082500"/>
            <a:ext cx="2336751" cy="52476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 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00DD7B4-735E-481F-9FFC-4247CE3C8A77}"/>
              </a:ext>
            </a:extLst>
          </p:cNvPr>
          <p:cNvSpPr/>
          <p:nvPr/>
        </p:nvSpPr>
        <p:spPr>
          <a:xfrm>
            <a:off x="2290701" y="7596551"/>
            <a:ext cx="3173640" cy="4954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017E01-1B36-4498-B6D5-AEEF951F2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219" y="7622993"/>
            <a:ext cx="441158" cy="441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04767F-F26A-4D59-8D21-E1CBBB0463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620" y="7622993"/>
            <a:ext cx="441158" cy="4411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4B48DF-FA5D-415A-8258-D206C6D14B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064" y="6118596"/>
            <a:ext cx="419735" cy="41973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4E8B1DB-3DBD-4A2B-964B-2E9361B05E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490" y="6118596"/>
            <a:ext cx="419735" cy="41973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B31553-8748-4363-B718-4D6F436EE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70" y="7559487"/>
            <a:ext cx="548717" cy="5487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EC2AA1C-4405-4D75-BA79-D22A45AC80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57" y="7559487"/>
            <a:ext cx="548717" cy="5487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CE3EFE-10A9-4808-8200-010FFD9FD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33" y="7633703"/>
            <a:ext cx="419735" cy="4197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951340-9485-4912-90B0-2FD1A53BE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10" y="7633703"/>
            <a:ext cx="419735" cy="41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30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2C8CA6-EC5D-4ABF-B1C8-D80E88FD1B04}"/>
              </a:ext>
            </a:extLst>
          </p:cNvPr>
          <p:cNvGrpSpPr/>
          <p:nvPr/>
        </p:nvGrpSpPr>
        <p:grpSpPr>
          <a:xfrm rot="5400000">
            <a:off x="1464844" y="-455577"/>
            <a:ext cx="3874169" cy="6298532"/>
            <a:chOff x="842209" y="1155031"/>
            <a:chExt cx="5209675" cy="845820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7D7CC6B-1665-43C3-A68C-9BEEE06FCB4D}"/>
                </a:ext>
              </a:extLst>
            </p:cNvPr>
            <p:cNvGrpSpPr/>
            <p:nvPr/>
          </p:nvGrpSpPr>
          <p:grpSpPr>
            <a:xfrm>
              <a:off x="842209" y="1155031"/>
              <a:ext cx="5209675" cy="8458201"/>
              <a:chOff x="842209" y="1155031"/>
              <a:chExt cx="5209675" cy="8458201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2CB6116-AF29-4C9D-BC8D-9FFDF36D0F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830" t="560" r="892" b="52075"/>
              <a:stretch/>
            </p:blipFill>
            <p:spPr>
              <a:xfrm>
                <a:off x="842209" y="1155031"/>
                <a:ext cx="5209675" cy="8458201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879312-56E9-484E-B99D-D3B3ADD12D5D}"/>
                  </a:ext>
                </a:extLst>
              </p:cNvPr>
              <p:cNvGrpSpPr/>
              <p:nvPr/>
            </p:nvGrpSpPr>
            <p:grpSpPr>
              <a:xfrm>
                <a:off x="1229069" y="1562135"/>
                <a:ext cx="4358590" cy="4435420"/>
                <a:chOff x="1229069" y="1562135"/>
                <a:chExt cx="4358590" cy="4435420"/>
              </a:xfrm>
            </p:grpSpPr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5458EDE1-F39C-47A0-B7C9-BDCB153400D2}"/>
                    </a:ext>
                  </a:extLst>
                </p:cNvPr>
                <p:cNvSpPr/>
                <p:nvPr/>
              </p:nvSpPr>
              <p:spPr>
                <a:xfrm>
                  <a:off x="1229069" y="1562135"/>
                  <a:ext cx="4358590" cy="4429592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  <a:effectLst>
                  <a:glow rad="63500">
                    <a:schemeClr val="accent6">
                      <a:lumMod val="60000"/>
                      <a:lumOff val="40000"/>
                      <a:alpha val="40000"/>
                    </a:schemeClr>
                  </a:glow>
                  <a:outerShdw blurRad="50800" dist="101600" dir="3600000" algn="ctr" rotWithShape="0">
                    <a:schemeClr val="tx1">
                      <a:alpha val="49000"/>
                    </a:schemeClr>
                  </a:outerShdw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/>
                <a:lstStyle/>
                <a:p>
                  <a:pPr algn="ctr"/>
                  <a:r>
                    <a:rPr lang="zh-CN" altLang="en-US" sz="2800" dirty="0">
                      <a:solidFill>
                        <a:srgbClr val="1E2F13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养羊</a:t>
                  </a:r>
                  <a:endParaRPr lang="en-US" altLang="zh-CN" sz="2800" dirty="0">
                    <a:solidFill>
                      <a:srgbClr val="1E2F13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r>
                    <a:rPr lang="zh-CN" altLang="en-US" sz="1600" dirty="0">
                      <a:solidFill>
                        <a:schemeClr val="accent6">
                          <a:lumMod val="50000"/>
                        </a:schemeClr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羊是一种有用的动物</a:t>
                  </a:r>
                  <a:endParaRPr lang="en-US" altLang="zh-CN" sz="1600" dirty="0">
                    <a:solidFill>
                      <a:schemeClr val="accent6">
                        <a:lumMod val="50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endPara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  <a:p>
                  <a:r>
                    <a:rPr lang="en-US" altLang="zh-CN" sz="1200" dirty="0">
                      <a:solidFill>
                        <a:srgbClr val="1E2F13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 </a:t>
                  </a:r>
                </a:p>
                <a:p>
                  <a:pPr algn="ctr"/>
                  <a:endParaRPr lang="en-US" sz="1200" dirty="0">
                    <a:solidFill>
                      <a:schemeClr val="accent6">
                        <a:lumMod val="50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FA9ADA30-F8DA-4154-845B-C18EB39C8B84}"/>
                    </a:ext>
                  </a:extLst>
                </p:cNvPr>
                <p:cNvGrpSpPr/>
                <p:nvPr/>
              </p:nvGrpSpPr>
              <p:grpSpPr>
                <a:xfrm>
                  <a:off x="1563124" y="2649955"/>
                  <a:ext cx="3558405" cy="3347600"/>
                  <a:chOff x="1563124" y="2649955"/>
                  <a:chExt cx="3558405" cy="3347600"/>
                </a:xfrm>
              </p:grpSpPr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42B4D743-B76B-4A64-81E8-DFAD9BB4A3A2}"/>
                      </a:ext>
                    </a:extLst>
                  </p:cNvPr>
                  <p:cNvSpPr/>
                  <p:nvPr/>
                </p:nvSpPr>
                <p:spPr>
                  <a:xfrm>
                    <a:off x="1563124" y="2649955"/>
                    <a:ext cx="1425680" cy="12482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>
                    <a:innerShdw blurRad="635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>
                    <a:scene3d>
                      <a:camera prst="orthographicFront"/>
                      <a:lightRig rig="threePt" dir="t"/>
                    </a:scene3d>
                    <a:sp3d>
                      <a:bevelT w="12700"/>
                    </a:sp3d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rgbClr val="C00000"/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</a:rPr>
                      <a:t>消耗</a:t>
                    </a:r>
                    <a:endParaRPr lang="en-US" dirty="0">
                      <a:solidFill>
                        <a:srgbClr val="C00000"/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B4E83A1E-6A0D-4454-A2BC-950A00D7AAFC}"/>
                      </a:ext>
                    </a:extLst>
                  </p:cNvPr>
                  <p:cNvSpPr/>
                  <p:nvPr/>
                </p:nvSpPr>
                <p:spPr>
                  <a:xfrm>
                    <a:off x="3695849" y="2649955"/>
                    <a:ext cx="1425680" cy="124827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40000"/>
                        <a:lumOff val="60000"/>
                      </a:schemeClr>
                    </a:solidFill>
                  </a:ln>
                  <a:effectLst>
                    <a:innerShdw blurRad="63500" dist="12700" dir="135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 anchorCtr="0">
                    <a:scene3d>
                      <a:camera prst="orthographicFront"/>
                      <a:lightRig rig="threePt" dir="t"/>
                    </a:scene3d>
                    <a:sp3d>
                      <a:bevelT w="12700"/>
                    </a:sp3d>
                  </a:bodyPr>
                  <a:lstStyle/>
                  <a:p>
                    <a:pPr algn="ctr"/>
                    <a:r>
                      <a:rPr lang="zh-CN" altLang="en-US" dirty="0">
                        <a:solidFill>
                          <a:schemeClr val="accent6">
                            <a:lumMod val="50000"/>
                          </a:schemeClr>
                        </a:solidFill>
                        <a:effectLst/>
                        <a:latin typeface="幼圆" panose="02010509060101010101" pitchFamily="49" charset="-122"/>
                        <a:ea typeface="幼圆" panose="02010509060101010101" pitchFamily="49" charset="-122"/>
                      </a:rPr>
                      <a:t>获得</a:t>
                    </a:r>
                    <a:endParaRPr lang="en-US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endParaRPr>
                  </a:p>
                </p:txBody>
              </p:sp>
              <p:sp>
                <p:nvSpPr>
                  <p:cNvPr id="13" name="Arrow: Right 12">
                    <a:extLst>
                      <a:ext uri="{FF2B5EF4-FFF2-40B4-BE49-F238E27FC236}">
                        <a16:creationId xmlns:a16="http://schemas.microsoft.com/office/drawing/2014/main" id="{1DB1432E-B646-4D91-B828-19E26B01A3F6}"/>
                      </a:ext>
                    </a:extLst>
                  </p:cNvPr>
                  <p:cNvSpPr/>
                  <p:nvPr/>
                </p:nvSpPr>
                <p:spPr>
                  <a:xfrm>
                    <a:off x="3130778" y="3026387"/>
                    <a:ext cx="471223" cy="495411"/>
                  </a:xfrm>
                  <a:prstGeom prst="rightArrow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: Rounded Corners 13">
                    <a:extLst>
                      <a:ext uri="{FF2B5EF4-FFF2-40B4-BE49-F238E27FC236}">
                        <a16:creationId xmlns:a16="http://schemas.microsoft.com/office/drawing/2014/main" id="{3A2735C7-44CF-4673-A462-2D67FC208526}"/>
                      </a:ext>
                    </a:extLst>
                  </p:cNvPr>
                  <p:cNvSpPr/>
                  <p:nvPr/>
                </p:nvSpPr>
                <p:spPr>
                  <a:xfrm>
                    <a:off x="1766846" y="4153571"/>
                    <a:ext cx="3173640" cy="49541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1F4FA955-D5D4-4A5A-B52B-6E5CCF124C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66846" y="3168019"/>
                    <a:ext cx="578448" cy="578448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9B2C2858-80E9-4B58-A7F2-99D6DC2952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54272" y="3168019"/>
                    <a:ext cx="578448" cy="578448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09DBED0E-BAFB-426D-BB9E-D037379FE9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67803" y="3126578"/>
                    <a:ext cx="619889" cy="619889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AF01EC94-E06F-4A8D-A4A7-B6E8F6873CD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42935" y="3126578"/>
                    <a:ext cx="619889" cy="619889"/>
                  </a:xfrm>
                  <a:prstGeom prst="rect">
                    <a:avLst/>
                  </a:prstGeom>
                </p:spPr>
              </p:pic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669C4A1B-018B-4A8D-854D-E54E21BBB8B1}"/>
                      </a:ext>
                    </a:extLst>
                  </p:cNvPr>
                  <p:cNvSpPr/>
                  <p:nvPr/>
                </p:nvSpPr>
                <p:spPr>
                  <a:xfrm>
                    <a:off x="1766846" y="4761987"/>
                    <a:ext cx="3173640" cy="49541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: Rounded Corners 19">
                    <a:extLst>
                      <a:ext uri="{FF2B5EF4-FFF2-40B4-BE49-F238E27FC236}">
                        <a16:creationId xmlns:a16="http://schemas.microsoft.com/office/drawing/2014/main" id="{C5508D75-8474-4558-87C1-423356D18057}"/>
                      </a:ext>
                    </a:extLst>
                  </p:cNvPr>
                  <p:cNvSpPr/>
                  <p:nvPr/>
                </p:nvSpPr>
                <p:spPr>
                  <a:xfrm>
                    <a:off x="1766846" y="5376857"/>
                    <a:ext cx="3173640" cy="49541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D40EBD27-361A-49F3-8C7E-192D0F820B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69524" y="4153571"/>
                    <a:ext cx="569495" cy="569495"/>
                  </a:xfrm>
                  <a:prstGeom prst="rect">
                    <a:avLst/>
                  </a:prstGeom>
                </p:spPr>
              </p:pic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E23A085B-F2F6-46B8-96BF-13028E1429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64705" y="4195292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140B3E82-5D03-4301-8647-3F815F8941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10223" y="4795834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0F9BB3EB-175A-4BC8-8F03-D0611FDDAA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244374" y="5385704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98886D36-AA9B-4701-AEAC-84864454D8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49884" y="4796667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83B3014A-400E-4470-A3D9-E4BFAF500A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30997" y="5382602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BA31A538-5BCE-485A-95A4-A4F2A523DC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509507" y="5389120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1E8487D0-C4A3-4D00-9CB9-981B7D8285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831706" y="5389120"/>
                    <a:ext cx="417871" cy="442252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44E24F9-0F8A-47EF-B3EA-78D9BC3C6A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6147" y="4759059"/>
                    <a:ext cx="608416" cy="608416"/>
                  </a:xfrm>
                  <a:prstGeom prst="rect">
                    <a:avLst/>
                  </a:prstGeom>
                </p:spPr>
              </p:pic>
              <p:pic>
                <p:nvPicPr>
                  <p:cNvPr id="30" name="Picture 29">
                    <a:extLst>
                      <a:ext uri="{FF2B5EF4-FFF2-40B4-BE49-F238E27FC236}">
                        <a16:creationId xmlns:a16="http://schemas.microsoft.com/office/drawing/2014/main" id="{2A48510E-0453-406D-9673-4DF582D7C84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1137" y="5384130"/>
                    <a:ext cx="613425" cy="613425"/>
                  </a:xfrm>
                  <a:prstGeom prst="rect">
                    <a:avLst/>
                  </a:prstGeom>
                </p:spPr>
              </p:pic>
              <p:sp>
                <p:nvSpPr>
                  <p:cNvPr id="31" name="Cross 30">
                    <a:extLst>
                      <a:ext uri="{FF2B5EF4-FFF2-40B4-BE49-F238E27FC236}">
                        <a16:creationId xmlns:a16="http://schemas.microsoft.com/office/drawing/2014/main" id="{03095C44-52A3-4131-9A92-94297FED3898}"/>
                      </a:ext>
                    </a:extLst>
                  </p:cNvPr>
                  <p:cNvSpPr/>
                  <p:nvPr/>
                </p:nvSpPr>
                <p:spPr>
                  <a:xfrm>
                    <a:off x="2745403" y="4206730"/>
                    <a:ext cx="408746" cy="401519"/>
                  </a:xfrm>
                  <a:prstGeom prst="plus">
                    <a:avLst>
                      <a:gd name="adj" fmla="val 36986"/>
                    </a:avLst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Cross 31">
                    <a:extLst>
                      <a:ext uri="{FF2B5EF4-FFF2-40B4-BE49-F238E27FC236}">
                        <a16:creationId xmlns:a16="http://schemas.microsoft.com/office/drawing/2014/main" id="{8B215FE0-C18A-4CBE-8183-F3709EF7225D}"/>
                      </a:ext>
                    </a:extLst>
                  </p:cNvPr>
                  <p:cNvSpPr/>
                  <p:nvPr/>
                </p:nvSpPr>
                <p:spPr>
                  <a:xfrm>
                    <a:off x="2730717" y="4808932"/>
                    <a:ext cx="408746" cy="401519"/>
                  </a:xfrm>
                  <a:prstGeom prst="plus">
                    <a:avLst>
                      <a:gd name="adj" fmla="val 36986"/>
                    </a:avLst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Cross 32">
                    <a:extLst>
                      <a:ext uri="{FF2B5EF4-FFF2-40B4-BE49-F238E27FC236}">
                        <a16:creationId xmlns:a16="http://schemas.microsoft.com/office/drawing/2014/main" id="{7B70F595-A496-49D3-BE47-C2C9D6728F4F}"/>
                      </a:ext>
                    </a:extLst>
                  </p:cNvPr>
                  <p:cNvSpPr/>
                  <p:nvPr/>
                </p:nvSpPr>
                <p:spPr>
                  <a:xfrm>
                    <a:off x="2729418" y="5429853"/>
                    <a:ext cx="408746" cy="401519"/>
                  </a:xfrm>
                  <a:prstGeom prst="plus">
                    <a:avLst>
                      <a:gd name="adj" fmla="val 36986"/>
                    </a:avLst>
                  </a:prstGeom>
                  <a:solidFill>
                    <a:schemeClr val="accent6">
                      <a:lumMod val="75000"/>
                    </a:schemeClr>
                  </a:solidFill>
                  <a:ln>
                    <a:solidFill>
                      <a:schemeClr val="accent6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06DFB1-B9E1-45F7-A0BA-9261F8E3F84D}"/>
                </a:ext>
              </a:extLst>
            </p:cNvPr>
            <p:cNvSpPr/>
            <p:nvPr/>
          </p:nvSpPr>
          <p:spPr>
            <a:xfrm>
              <a:off x="1127402" y="8156794"/>
              <a:ext cx="871444" cy="96048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  <a:latin typeface="Broadway" panose="04040905080B02020502" pitchFamily="82" charset="0"/>
                </a:rPr>
                <a:t>4</a:t>
              </a:r>
              <a:endParaRPr lang="en-US" sz="3600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</p:grpSp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271988A4-316A-4110-ABC6-BC0297B80A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08925" y="4034165"/>
            <a:ext cx="3862729" cy="6021808"/>
          </a:xfr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1E81914-83A9-42C2-97B9-2D4EEC3C3B50}"/>
              </a:ext>
            </a:extLst>
          </p:cNvPr>
          <p:cNvSpPr/>
          <p:nvPr/>
        </p:nvSpPr>
        <p:spPr>
          <a:xfrm rot="5400000">
            <a:off x="335421" y="5976687"/>
            <a:ext cx="3013477" cy="2209665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雇工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需要请人帮忙吗</a:t>
            </a:r>
            <a:r>
              <a:rPr lang="en-US" altLang="zh-CN" sz="12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A7442BF-5B8B-432C-ABAD-7A611C41FDF5}"/>
              </a:ext>
            </a:extLst>
          </p:cNvPr>
          <p:cNvGrpSpPr/>
          <p:nvPr/>
        </p:nvGrpSpPr>
        <p:grpSpPr>
          <a:xfrm rot="5400000">
            <a:off x="314181" y="6623600"/>
            <a:ext cx="2521945" cy="969006"/>
            <a:chOff x="1745953" y="7270082"/>
            <a:chExt cx="3558405" cy="124827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FA9CEC-6512-44C7-8273-6D959C385E8B}"/>
                </a:ext>
              </a:extLst>
            </p:cNvPr>
            <p:cNvSpPr/>
            <p:nvPr/>
          </p:nvSpPr>
          <p:spPr>
            <a:xfrm>
              <a:off x="1745953" y="7270082"/>
              <a:ext cx="1425680" cy="1248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innerShdw blurRad="635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scene3d>
                <a:camera prst="orthographicFront"/>
                <a:lightRig rig="threePt" dir="t"/>
              </a:scene3d>
              <a:sp3d>
                <a:bevelT w="12700"/>
              </a:sp3d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</a:rPr>
                <a:t>消耗</a:t>
              </a:r>
              <a:endParaRPr 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3C7D68B-EF3A-44C1-B07A-544B4CD1DCBB}"/>
                </a:ext>
              </a:extLst>
            </p:cNvPr>
            <p:cNvSpPr/>
            <p:nvPr/>
          </p:nvSpPr>
          <p:spPr>
            <a:xfrm>
              <a:off x="3878678" y="7270082"/>
              <a:ext cx="1425680" cy="1248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innerShdw blurRad="635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scene3d>
                <a:camera prst="orthographicFront"/>
                <a:lightRig rig="threePt" dir="t"/>
              </a:scene3d>
              <a:sp3d>
                <a:bevelT w="12700"/>
              </a:sp3d>
            </a:bodyPr>
            <a:lstStyle/>
            <a:p>
              <a:pPr algn="ctr"/>
              <a:r>
                <a:rPr lang="zh-CN" altLang="en-US" dirty="0">
                  <a:solidFill>
                    <a:schemeClr val="accent6">
                      <a:lumMod val="50000"/>
                    </a:schemeClr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</a:rPr>
                <a:t>获得</a:t>
              </a:r>
              <a:endParaRPr 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9" name="Arrow: Right 38">
              <a:extLst>
                <a:ext uri="{FF2B5EF4-FFF2-40B4-BE49-F238E27FC236}">
                  <a16:creationId xmlns:a16="http://schemas.microsoft.com/office/drawing/2014/main" id="{24F7C78C-5BB6-49A5-B6D4-963512112F30}"/>
                </a:ext>
              </a:extLst>
            </p:cNvPr>
            <p:cNvSpPr/>
            <p:nvPr/>
          </p:nvSpPr>
          <p:spPr>
            <a:xfrm>
              <a:off x="3287335" y="7550261"/>
              <a:ext cx="471223" cy="495411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1AF26B1-9CD1-46DD-9733-1E46B1B6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3999" y="7820878"/>
              <a:ext cx="449587" cy="44958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3953656-D749-461D-8668-11396A38A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859" y="7797966"/>
              <a:ext cx="471223" cy="47122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2570EFF-4F05-44A0-9A91-DA91B6DA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1590" y="7797965"/>
              <a:ext cx="471223" cy="47122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2118B0F-DE2B-4F9E-9813-67B5E6E19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382" y="7797964"/>
              <a:ext cx="471223" cy="471223"/>
            </a:xfrm>
            <a:prstGeom prst="rect">
              <a:avLst/>
            </a:prstGeom>
          </p:spPr>
        </p:pic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FDC3F08B-839F-4874-A726-5883CE50D3E5}"/>
              </a:ext>
            </a:extLst>
          </p:cNvPr>
          <p:cNvSpPr/>
          <p:nvPr/>
        </p:nvSpPr>
        <p:spPr>
          <a:xfrm rot="5400000">
            <a:off x="731762" y="5464520"/>
            <a:ext cx="645401" cy="634273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1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369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4E80FAA-AE7A-477B-AD46-7DBBFA2658F5}"/>
              </a:ext>
            </a:extLst>
          </p:cNvPr>
          <p:cNvGrpSpPr/>
          <p:nvPr/>
        </p:nvGrpSpPr>
        <p:grpSpPr>
          <a:xfrm rot="5400000">
            <a:off x="1546058" y="-788065"/>
            <a:ext cx="3765884" cy="6569242"/>
            <a:chOff x="938463" y="902369"/>
            <a:chExt cx="5209673" cy="85249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8ED1C62-1302-404C-8BC7-87DE84C4E2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3" t="1260" r="51197" b="51741"/>
            <a:stretch/>
          </p:blipFill>
          <p:spPr>
            <a:xfrm>
              <a:off x="938463" y="902369"/>
              <a:ext cx="5209673" cy="8524922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0EEB59-4A32-4280-863D-F718B6D9A85D}"/>
                </a:ext>
              </a:extLst>
            </p:cNvPr>
            <p:cNvGrpSpPr/>
            <p:nvPr/>
          </p:nvGrpSpPr>
          <p:grpSpPr>
            <a:xfrm>
              <a:off x="1249705" y="1309471"/>
              <a:ext cx="4358590" cy="4429592"/>
              <a:chOff x="1249705" y="1309471"/>
              <a:chExt cx="4358590" cy="4429592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0F7CB7B-23FF-499B-A3D8-30691312982F}"/>
                  </a:ext>
                </a:extLst>
              </p:cNvPr>
              <p:cNvSpPr/>
              <p:nvPr/>
            </p:nvSpPr>
            <p:spPr>
              <a:xfrm>
                <a:off x="1249705" y="1309471"/>
                <a:ext cx="4358590" cy="442959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6">
                    <a:lumMod val="60000"/>
                    <a:lumOff val="40000"/>
                    <a:alpha val="40000"/>
                  </a:schemeClr>
                </a:glow>
                <a:outerShdw blurRad="50800" dist="101600" dir="3600000" algn="ctr" rotWithShape="0">
                  <a:schemeClr val="tx1">
                    <a:alpha val="49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zh-CN" altLang="en-US" sz="2800" dirty="0">
                    <a:solidFill>
                      <a:srgbClr val="1E2F13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种地</a:t>
                </a:r>
                <a:endParaRPr lang="en-US" altLang="zh-CN" sz="2800" dirty="0">
                  <a:solidFill>
                    <a:srgbClr val="1E2F13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r>
                  <a:rPr lang="zh-CN" altLang="en-US" sz="1600" dirty="0">
                    <a:solidFill>
                      <a:schemeClr val="accent6">
                        <a:lumMod val="50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基本的食物生产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rgbClr val="1E2F13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 </a:t>
                </a:r>
              </a:p>
              <a:p>
                <a:pPr algn="ctr"/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9D7F20D-0A1E-4877-B82B-768601935F72}"/>
                  </a:ext>
                </a:extLst>
              </p:cNvPr>
              <p:cNvGrpSpPr/>
              <p:nvPr/>
            </p:nvGrpSpPr>
            <p:grpSpPr>
              <a:xfrm>
                <a:off x="1787482" y="2589465"/>
                <a:ext cx="3173640" cy="3030139"/>
                <a:chOff x="1766846" y="2842129"/>
                <a:chExt cx="3173640" cy="303013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E1D6ECB-7685-494A-881D-CC54DD93A194}"/>
                    </a:ext>
                  </a:extLst>
                </p:cNvPr>
                <p:cNvSpPr/>
                <p:nvPr/>
              </p:nvSpPr>
              <p:spPr>
                <a:xfrm>
                  <a:off x="2457200" y="2842129"/>
                  <a:ext cx="1425680" cy="12482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effectLst>
                  <a:innerShdw blurRad="635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>
                  <a:scene3d>
                    <a:camera prst="orthographicFront"/>
                    <a:lightRig rig="threePt" dir="t"/>
                  </a:scene3d>
                  <a:sp3d>
                    <a:bevelT w="12700"/>
                  </a:sp3d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rPr>
                    <a:t>获得</a:t>
                  </a:r>
                  <a:endParaRPr lang="en-US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21" name="Rectangle: Rounded Corners 20">
                  <a:extLst>
                    <a:ext uri="{FF2B5EF4-FFF2-40B4-BE49-F238E27FC236}">
                      <a16:creationId xmlns:a16="http://schemas.microsoft.com/office/drawing/2014/main" id="{259E55BB-9EF9-4746-9A69-EE61192A2F96}"/>
                    </a:ext>
                  </a:extLst>
                </p:cNvPr>
                <p:cNvSpPr/>
                <p:nvPr/>
              </p:nvSpPr>
              <p:spPr>
                <a:xfrm>
                  <a:off x="1766846" y="4153571"/>
                  <a:ext cx="3173640" cy="49541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F25AEFB5-77DB-42CD-B6B3-E036AD30E5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7682" y="3332371"/>
                  <a:ext cx="578448" cy="57844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79E12FE4-6EE2-4BF3-9A25-7AB966BF2C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45109" y="3332371"/>
                  <a:ext cx="578448" cy="578448"/>
                </a:xfrm>
                <a:prstGeom prst="rect">
                  <a:avLst/>
                </a:prstGeom>
              </p:spPr>
            </p:pic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71131E45-8DD4-450E-9C95-DA82BA1AAC0F}"/>
                    </a:ext>
                  </a:extLst>
                </p:cNvPr>
                <p:cNvSpPr/>
                <p:nvPr/>
              </p:nvSpPr>
              <p:spPr>
                <a:xfrm>
                  <a:off x="1766846" y="4761987"/>
                  <a:ext cx="3173640" cy="49541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8AAEB60F-48C6-4FC0-8684-8917D1DB3FC3}"/>
                    </a:ext>
                  </a:extLst>
                </p:cNvPr>
                <p:cNvSpPr/>
                <p:nvPr/>
              </p:nvSpPr>
              <p:spPr>
                <a:xfrm>
                  <a:off x="1766846" y="5376857"/>
                  <a:ext cx="3173640" cy="49541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Cross 25">
                  <a:extLst>
                    <a:ext uri="{FF2B5EF4-FFF2-40B4-BE49-F238E27FC236}">
                      <a16:creationId xmlns:a16="http://schemas.microsoft.com/office/drawing/2014/main" id="{D99DF106-158B-4626-A24D-519F837EBB0A}"/>
                    </a:ext>
                  </a:extLst>
                </p:cNvPr>
                <p:cNvSpPr/>
                <p:nvPr/>
              </p:nvSpPr>
              <p:spPr>
                <a:xfrm>
                  <a:off x="2745403" y="4206730"/>
                  <a:ext cx="408746" cy="401519"/>
                </a:xfrm>
                <a:prstGeom prst="plus">
                  <a:avLst>
                    <a:gd name="adj" fmla="val 36986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Cross 26">
                  <a:extLst>
                    <a:ext uri="{FF2B5EF4-FFF2-40B4-BE49-F238E27FC236}">
                      <a16:creationId xmlns:a16="http://schemas.microsoft.com/office/drawing/2014/main" id="{C5C359ED-9E54-4632-966A-2BD95680E9DC}"/>
                    </a:ext>
                  </a:extLst>
                </p:cNvPr>
                <p:cNvSpPr/>
                <p:nvPr/>
              </p:nvSpPr>
              <p:spPr>
                <a:xfrm>
                  <a:off x="2730717" y="4808932"/>
                  <a:ext cx="408746" cy="401519"/>
                </a:xfrm>
                <a:prstGeom prst="plus">
                  <a:avLst>
                    <a:gd name="adj" fmla="val 36986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Cross 27">
                  <a:extLst>
                    <a:ext uri="{FF2B5EF4-FFF2-40B4-BE49-F238E27FC236}">
                      <a16:creationId xmlns:a16="http://schemas.microsoft.com/office/drawing/2014/main" id="{BC1D2358-FA31-4643-B9AE-B8922C2610E1}"/>
                    </a:ext>
                  </a:extLst>
                </p:cNvPr>
                <p:cNvSpPr/>
                <p:nvPr/>
              </p:nvSpPr>
              <p:spPr>
                <a:xfrm>
                  <a:off x="2729418" y="5429853"/>
                  <a:ext cx="408746" cy="401519"/>
                </a:xfrm>
                <a:prstGeom prst="plus">
                  <a:avLst>
                    <a:gd name="adj" fmla="val 36986"/>
                  </a:avLst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31282FA-959A-43AD-ACF8-A819CB626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382" y="3922135"/>
                <a:ext cx="539060" cy="53906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9CA621A-6963-4816-8064-5E83D5DDC5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7918" y="4544236"/>
                <a:ext cx="539060" cy="53906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3330AB7-2AE7-41E5-914A-BE58502B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382" y="5164578"/>
                <a:ext cx="562453" cy="562453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83137AF-0A96-47ED-8D6E-9D825D8D9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63580" y="3954066"/>
                <a:ext cx="408746" cy="408746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79E2D73-A97C-462B-92E8-8DCB680C9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6237" y="4565541"/>
                <a:ext cx="408746" cy="40874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C2AC0FD2-DF56-40BA-8441-695ED32F8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8448" y="4556701"/>
                <a:ext cx="408746" cy="40874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144FFB3-790B-4888-AEE6-A583684226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4262" y="5182778"/>
                <a:ext cx="408746" cy="40874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50871E0-CC8C-44CD-98D1-E8FDBB8C70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7848" y="5182778"/>
                <a:ext cx="408746" cy="408746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2FC31C1-B644-4E35-9A2E-AF18127AA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1434" y="5180462"/>
                <a:ext cx="408746" cy="408746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365474D-F9AD-4E69-B879-3CD197488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3422" y="5180462"/>
                <a:ext cx="408746" cy="408746"/>
              </a:xfrm>
              <a:prstGeom prst="rect">
                <a:avLst/>
              </a:prstGeom>
            </p:spPr>
          </p:pic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0A64C2E-FEFD-4428-9CA9-FD8D86D1F607}"/>
                </a:ext>
              </a:extLst>
            </p:cNvPr>
            <p:cNvSpPr/>
            <p:nvPr/>
          </p:nvSpPr>
          <p:spPr>
            <a:xfrm>
              <a:off x="1325165" y="7904130"/>
              <a:ext cx="871443" cy="85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  <a:latin typeface="Broadway" panose="04040905080B02020502" pitchFamily="82" charset="0"/>
                </a:rPr>
                <a:t>5</a:t>
              </a:r>
              <a:endParaRPr lang="en-US" sz="3600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</p:grpSp>
      <p:pic>
        <p:nvPicPr>
          <p:cNvPr id="29" name="Content Placeholder 4">
            <a:extLst>
              <a:ext uri="{FF2B5EF4-FFF2-40B4-BE49-F238E27FC236}">
                <a16:creationId xmlns:a16="http://schemas.microsoft.com/office/drawing/2014/main" id="{26292694-4C7B-41A6-8B9E-C520046D9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51004" r="67493" b="1490"/>
          <a:stretch/>
        </p:blipFill>
        <p:spPr>
          <a:xfrm rot="5400000">
            <a:off x="1333901" y="3792484"/>
            <a:ext cx="4249468" cy="6191275"/>
          </a:xfr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7896C75-C373-4CE2-9A77-C9BD1D0EB224}"/>
              </a:ext>
            </a:extLst>
          </p:cNvPr>
          <p:cNvSpPr/>
          <p:nvPr/>
        </p:nvSpPr>
        <p:spPr>
          <a:xfrm rot="5400000">
            <a:off x="2892613" y="5146246"/>
            <a:ext cx="2742651" cy="349751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1E2F1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打工</a:t>
            </a:r>
            <a:endParaRPr lang="en-US" altLang="zh-CN" sz="2800" dirty="0">
              <a:solidFill>
                <a:srgbClr val="1E2F1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能赚到一点点钱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solidFill>
                  <a:srgbClr val="1E2F1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chemeClr val="accent6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DDB6853-6F9C-4B49-89D7-232BD82C0F30}"/>
              </a:ext>
            </a:extLst>
          </p:cNvPr>
          <p:cNvSpPr/>
          <p:nvPr/>
        </p:nvSpPr>
        <p:spPr>
          <a:xfrm rot="5400000">
            <a:off x="4212635" y="6448872"/>
            <a:ext cx="796288" cy="77041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F5FBDD6-45FC-4BE2-A44B-BC256E698E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588" y="6542159"/>
            <a:ext cx="322942" cy="356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082F4D7-7F18-43C7-A389-9F5C167DF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2589" y="6799904"/>
            <a:ext cx="322942" cy="35685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8FC1DDD7-FC8A-4181-800A-2EE6FB2126AF}"/>
              </a:ext>
            </a:extLst>
          </p:cNvPr>
          <p:cNvGrpSpPr/>
          <p:nvPr/>
        </p:nvGrpSpPr>
        <p:grpSpPr>
          <a:xfrm>
            <a:off x="2875802" y="5900374"/>
            <a:ext cx="1093615" cy="1775282"/>
            <a:chOff x="2451603" y="5074257"/>
            <a:chExt cx="1093615" cy="177528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421FB5DF-3358-42D9-BDF4-C6F33ABD4EFE}"/>
                </a:ext>
              </a:extLst>
            </p:cNvPr>
            <p:cNvSpPr/>
            <p:nvPr/>
          </p:nvSpPr>
          <p:spPr>
            <a:xfrm rot="5400000">
              <a:off x="2506048" y="5807667"/>
              <a:ext cx="1772580" cy="305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8029568-F930-482D-8CE1-51681A03D2E6}"/>
                </a:ext>
              </a:extLst>
            </p:cNvPr>
            <p:cNvSpPr/>
            <p:nvPr/>
          </p:nvSpPr>
          <p:spPr>
            <a:xfrm rot="5400000">
              <a:off x="2130543" y="5807667"/>
              <a:ext cx="1772580" cy="305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78E71A6-E90D-4286-B6D2-5F222A175392}"/>
                </a:ext>
              </a:extLst>
            </p:cNvPr>
            <p:cNvSpPr/>
            <p:nvPr/>
          </p:nvSpPr>
          <p:spPr>
            <a:xfrm rot="5400000">
              <a:off x="1751054" y="5807667"/>
              <a:ext cx="1772580" cy="30576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ross 49">
              <a:extLst>
                <a:ext uri="{FF2B5EF4-FFF2-40B4-BE49-F238E27FC236}">
                  <a16:creationId xmlns:a16="http://schemas.microsoft.com/office/drawing/2014/main" id="{917A437C-6993-491E-AD0D-C6ACCAF854F3}"/>
                </a:ext>
              </a:extLst>
            </p:cNvPr>
            <p:cNvSpPr/>
            <p:nvPr/>
          </p:nvSpPr>
          <p:spPr>
            <a:xfrm rot="5400000">
              <a:off x="3274354" y="5611056"/>
              <a:ext cx="228298" cy="247812"/>
            </a:xfrm>
            <a:prstGeom prst="plus">
              <a:avLst>
                <a:gd name="adj" fmla="val 36986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ross 50">
              <a:extLst>
                <a:ext uri="{FF2B5EF4-FFF2-40B4-BE49-F238E27FC236}">
                  <a16:creationId xmlns:a16="http://schemas.microsoft.com/office/drawing/2014/main" id="{3BE72B8B-FD35-4D1B-9389-BF4509F1A9A5}"/>
                </a:ext>
              </a:extLst>
            </p:cNvPr>
            <p:cNvSpPr/>
            <p:nvPr/>
          </p:nvSpPr>
          <p:spPr>
            <a:xfrm rot="5400000">
              <a:off x="2902685" y="5602854"/>
              <a:ext cx="228298" cy="247812"/>
            </a:xfrm>
            <a:prstGeom prst="plus">
              <a:avLst>
                <a:gd name="adj" fmla="val 36986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ross 51">
              <a:extLst>
                <a:ext uri="{FF2B5EF4-FFF2-40B4-BE49-F238E27FC236}">
                  <a16:creationId xmlns:a16="http://schemas.microsoft.com/office/drawing/2014/main" id="{C8DD16AA-0C86-40E3-B36D-60A8B1297F83}"/>
                </a:ext>
              </a:extLst>
            </p:cNvPr>
            <p:cNvSpPr/>
            <p:nvPr/>
          </p:nvSpPr>
          <p:spPr>
            <a:xfrm rot="5400000">
              <a:off x="2519461" y="5602128"/>
              <a:ext cx="228298" cy="247812"/>
            </a:xfrm>
            <a:prstGeom prst="plus">
              <a:avLst>
                <a:gd name="adj" fmla="val 36986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7ACBEC3-39E2-4299-AB60-F79E3EF3F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18678" y="5144775"/>
              <a:ext cx="279077" cy="308384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C5960AD-21E9-4215-B27E-49FFEA1F4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45000" y="5148025"/>
              <a:ext cx="275988" cy="30497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587E197-9F07-4AAA-AA1D-67DF5D765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66256" y="5144775"/>
              <a:ext cx="279077" cy="30838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FFBF637-0C3A-4C55-BC33-A1E28CEDD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57516" y="6330260"/>
              <a:ext cx="268066" cy="29621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240DA9E-BAC2-49E5-9959-0964A0341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82801" y="6140533"/>
              <a:ext cx="268066" cy="29621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2CF038C-2C57-408D-8D18-EFC41D1F8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882801" y="6392033"/>
              <a:ext cx="268066" cy="29621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8DA5AFF-E790-453E-8CDB-8D897EE73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98538" y="6056140"/>
              <a:ext cx="268066" cy="296216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5D96818-7CBE-40F4-A730-7AD0A5A68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93234" y="6231546"/>
              <a:ext cx="268066" cy="296216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D7F4DA5-77F9-419F-827F-DA1FE69EE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93235" y="6406951"/>
              <a:ext cx="268066" cy="29621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4155663-C478-40B0-B6B5-056652EE5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97171" y="6567398"/>
              <a:ext cx="268066" cy="296216"/>
            </a:xfrm>
            <a:prstGeom prst="rect">
              <a:avLst/>
            </a:prstGeom>
          </p:spPr>
        </p:pic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A23C2771-CBBB-4B44-8D08-C2ADC4681687}"/>
              </a:ext>
            </a:extLst>
          </p:cNvPr>
          <p:cNvSpPr/>
          <p:nvPr/>
        </p:nvSpPr>
        <p:spPr>
          <a:xfrm rot="5400000">
            <a:off x="626606" y="4987395"/>
            <a:ext cx="725905" cy="657115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4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1492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>
            <a:extLst>
              <a:ext uri="{FF2B5EF4-FFF2-40B4-BE49-F238E27FC236}">
                <a16:creationId xmlns:a16="http://schemas.microsoft.com/office/drawing/2014/main" id="{C9E8792A-AFD0-496D-A3A1-A78F3311C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1" t="50788" r="35152" b="1491"/>
          <a:stretch/>
        </p:blipFill>
        <p:spPr>
          <a:xfrm rot="5400000">
            <a:off x="1420414" y="-362978"/>
            <a:ext cx="4017171" cy="6080788"/>
          </a:xfr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C819C45C-822D-46D6-942D-0C513A519329}"/>
              </a:ext>
            </a:extLst>
          </p:cNvPr>
          <p:cNvSpPr/>
          <p:nvPr/>
        </p:nvSpPr>
        <p:spPr>
          <a:xfrm rot="5400000">
            <a:off x="648363" y="858734"/>
            <a:ext cx="548193" cy="579134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3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03DD061-5C00-44EE-A1C2-7C7124795FD2}"/>
              </a:ext>
            </a:extLst>
          </p:cNvPr>
          <p:cNvGrpSpPr/>
          <p:nvPr/>
        </p:nvGrpSpPr>
        <p:grpSpPr>
          <a:xfrm rot="5400000">
            <a:off x="2974959" y="840847"/>
            <a:ext cx="3058226" cy="3673137"/>
            <a:chOff x="5076466" y="-814684"/>
            <a:chExt cx="4861550" cy="5317958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1E9DCF9-30E1-4D06-901D-815D125499DE}"/>
                </a:ext>
              </a:extLst>
            </p:cNvPr>
            <p:cNvSpPr/>
            <p:nvPr/>
          </p:nvSpPr>
          <p:spPr>
            <a:xfrm>
              <a:off x="5076466" y="-814684"/>
              <a:ext cx="4861550" cy="531795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lumMod val="60000"/>
                  <a:lumOff val="40000"/>
                  <a:alpha val="40000"/>
                </a:schemeClr>
              </a:glow>
              <a:outerShdw blurRad="50800" dist="101600" dir="3600000" algn="ctr" rotWithShape="0">
                <a:schemeClr val="tx1">
                  <a:alpha val="49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2800" dirty="0">
                  <a:solidFill>
                    <a:srgbClr val="1E2F1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交易</a:t>
              </a:r>
              <a:endParaRPr lang="en-US" altLang="zh-CN" sz="2800" dirty="0">
                <a:solidFill>
                  <a:srgbClr val="1E2F13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zh-CN" altLang="en-US" sz="1600" dirty="0">
                  <a:solidFill>
                    <a:schemeClr val="accent6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每笔交易都要付一点费用，不能同时买和卖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en-US" altLang="zh-CN" sz="1200" dirty="0">
                  <a:solidFill>
                    <a:srgbClr val="1E2F1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</a:p>
            <a:p>
              <a:pPr algn="ctr"/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96AB7D9-C96F-4F0D-BA8A-8FA514637190}"/>
                </a:ext>
              </a:extLst>
            </p:cNvPr>
            <p:cNvSpPr/>
            <p:nvPr/>
          </p:nvSpPr>
          <p:spPr>
            <a:xfrm>
              <a:off x="6543157" y="850669"/>
              <a:ext cx="1425680" cy="12482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innerShdw blurRad="635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scene3d>
                <a:camera prst="orthographicFront"/>
                <a:lightRig rig="threePt" dir="t"/>
              </a:scene3d>
              <a:sp3d>
                <a:bevelT w="12700"/>
              </a:sp3d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</a:rPr>
                <a:t>消耗</a:t>
              </a:r>
              <a:endParaRPr 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B2264A0-0779-49DB-8FAE-5FEB711A90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950" t="40697" r="40521" b="41209"/>
            <a:stretch/>
          </p:blipFill>
          <p:spPr>
            <a:xfrm>
              <a:off x="5542039" y="2251111"/>
              <a:ext cx="3930403" cy="2083534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3DB8867-B9CD-409B-BCC8-126EE4AA0B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8316" y="2234855"/>
            <a:ext cx="322942" cy="35685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22AD4A-19F9-4949-A91B-4A9FF9376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8317" y="2492600"/>
            <a:ext cx="322942" cy="35685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34628BE6-B363-4953-AD54-E57E5F122CD5}"/>
              </a:ext>
            </a:extLst>
          </p:cNvPr>
          <p:cNvGrpSpPr/>
          <p:nvPr/>
        </p:nvGrpSpPr>
        <p:grpSpPr>
          <a:xfrm rot="5400000">
            <a:off x="1360793" y="4514215"/>
            <a:ext cx="4136413" cy="6080789"/>
            <a:chOff x="471487" y="618634"/>
            <a:chExt cx="5818204" cy="8668732"/>
          </a:xfrm>
        </p:grpSpPr>
        <p:pic>
          <p:nvPicPr>
            <p:cNvPr id="34" name="Content Placeholder 4">
              <a:extLst>
                <a:ext uri="{FF2B5EF4-FFF2-40B4-BE49-F238E27FC236}">
                  <a16:creationId xmlns:a16="http://schemas.microsoft.com/office/drawing/2014/main" id="{CB084433-8517-467E-8C1A-2CCAF3569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697" t="50357" r="1996" b="1705"/>
            <a:stretch/>
          </p:blipFill>
          <p:spPr>
            <a:xfrm>
              <a:off x="471487" y="618634"/>
              <a:ext cx="5818204" cy="8668732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6FC2DA7-1519-4201-9B09-89DC6C020858}"/>
                </a:ext>
              </a:extLst>
            </p:cNvPr>
            <p:cNvSpPr/>
            <p:nvPr/>
          </p:nvSpPr>
          <p:spPr>
            <a:xfrm>
              <a:off x="1139434" y="7940226"/>
              <a:ext cx="871443" cy="85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  <a:latin typeface="Broadway" panose="04040905080B02020502" pitchFamily="82" charset="0"/>
                </a:rPr>
                <a:t>5</a:t>
              </a:r>
              <a:endParaRPr lang="en-US" sz="3600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C07653F-CFEC-42C7-9480-3A06B7CA1AA2}"/>
              </a:ext>
            </a:extLst>
          </p:cNvPr>
          <p:cNvGrpSpPr/>
          <p:nvPr/>
        </p:nvGrpSpPr>
        <p:grpSpPr>
          <a:xfrm>
            <a:off x="3193591" y="5823284"/>
            <a:ext cx="2928999" cy="3128213"/>
            <a:chOff x="3193591" y="5823284"/>
            <a:chExt cx="2928999" cy="3128213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717F53B-8C81-4935-89A0-A70826733FE3}"/>
                </a:ext>
              </a:extLst>
            </p:cNvPr>
            <p:cNvSpPr/>
            <p:nvPr/>
          </p:nvSpPr>
          <p:spPr>
            <a:xfrm rot="5400000">
              <a:off x="3093984" y="5922891"/>
              <a:ext cx="3128213" cy="292899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lumMod val="60000"/>
                  <a:lumOff val="40000"/>
                  <a:alpha val="40000"/>
                </a:schemeClr>
              </a:glow>
              <a:outerShdw blurRad="50800" dist="101600" dir="3600000" algn="ctr" rotWithShape="0">
                <a:schemeClr val="tx1">
                  <a:alpha val="49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2800" dirty="0">
                  <a:solidFill>
                    <a:srgbClr val="1E2F1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休闲</a:t>
              </a:r>
              <a:endParaRPr lang="en-US" altLang="zh-CN" sz="2800" dirty="0">
                <a:solidFill>
                  <a:srgbClr val="1E2F13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endParaRPr lang="en-US" altLang="zh-CN" sz="16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zh-CN" altLang="en-US" sz="1600" dirty="0">
                  <a:solidFill>
                    <a:schemeClr val="accent6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勤劳之后必有回报，休闲当场得到回报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en-US" altLang="zh-CN" sz="1200" dirty="0">
                  <a:solidFill>
                    <a:srgbClr val="1E2F1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</a:p>
            <a:p>
              <a:pPr algn="ctr"/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76C88E1-423F-4325-8D02-F9FE87BCF1D9}"/>
                </a:ext>
              </a:extLst>
            </p:cNvPr>
            <p:cNvGrpSpPr/>
            <p:nvPr/>
          </p:nvGrpSpPr>
          <p:grpSpPr>
            <a:xfrm>
              <a:off x="3404105" y="6674551"/>
              <a:ext cx="1248277" cy="1425680"/>
              <a:chOff x="3404105" y="6674551"/>
              <a:chExt cx="1248277" cy="142568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E5ED82F-B824-4344-838C-B10E017C8FF0}"/>
                  </a:ext>
                </a:extLst>
              </p:cNvPr>
              <p:cNvSpPr/>
              <p:nvPr/>
            </p:nvSpPr>
            <p:spPr>
              <a:xfrm rot="5400000">
                <a:off x="3315404" y="6763252"/>
                <a:ext cx="1425680" cy="124827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effectLst>
                <a:innerShdw blurRad="635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>
                <a:scene3d>
                  <a:camera prst="orthographicFront"/>
                  <a:lightRig rig="threePt" dir="t"/>
                </a:scene3d>
                <a:sp3d>
                  <a:bevelT w="12700"/>
                </a:sp3d>
              </a:bodyPr>
              <a:lstStyle/>
              <a:p>
                <a:pPr algn="ctr"/>
                <a:r>
                  <a:rPr lang="zh-CN" altLang="en-US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rPr>
                  <a:t>获得</a:t>
                </a:r>
                <a:endParaRPr lang="en-US" dirty="0">
                  <a:solidFill>
                    <a:schemeClr val="accent6">
                      <a:lumMod val="50000"/>
                    </a:schemeClr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7ACD30E-CD3B-4A9A-938A-2F36CBD73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3595659" y="7073243"/>
                <a:ext cx="727759" cy="72775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690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192B7CE6-7135-4BA1-BAA6-4F56F8A253D8}"/>
              </a:ext>
            </a:extLst>
          </p:cNvPr>
          <p:cNvGrpSpPr/>
          <p:nvPr/>
        </p:nvGrpSpPr>
        <p:grpSpPr>
          <a:xfrm>
            <a:off x="938463" y="902369"/>
            <a:ext cx="5209673" cy="8524922"/>
            <a:chOff x="938463" y="902369"/>
            <a:chExt cx="5209673" cy="85249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CCF076-198F-4670-92EC-B3BF99343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3" t="1260" r="51197" b="51741"/>
            <a:stretch/>
          </p:blipFill>
          <p:spPr>
            <a:xfrm>
              <a:off x="938463" y="902369"/>
              <a:ext cx="5209673" cy="8524922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AF92CEA-4B4D-4B84-8114-4E57A1B5F2A1}"/>
                </a:ext>
              </a:extLst>
            </p:cNvPr>
            <p:cNvGrpSpPr/>
            <p:nvPr/>
          </p:nvGrpSpPr>
          <p:grpSpPr>
            <a:xfrm>
              <a:off x="1249705" y="1309471"/>
              <a:ext cx="4358590" cy="4429592"/>
              <a:chOff x="1249705" y="1309471"/>
              <a:chExt cx="4358590" cy="4429592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2D53FBB4-2355-44D1-A358-CB8ABEBBFF23}"/>
                  </a:ext>
                </a:extLst>
              </p:cNvPr>
              <p:cNvSpPr/>
              <p:nvPr/>
            </p:nvSpPr>
            <p:spPr>
              <a:xfrm>
                <a:off x="1249705" y="1309471"/>
                <a:ext cx="4358590" cy="4429592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6">
                    <a:lumMod val="60000"/>
                    <a:lumOff val="40000"/>
                    <a:alpha val="40000"/>
                  </a:schemeClr>
                </a:glow>
                <a:outerShdw blurRad="50800" dist="101600" dir="3600000" algn="ctr" rotWithShape="0">
                  <a:schemeClr val="tx1">
                    <a:alpha val="49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zh-CN" altLang="en-US" sz="2800" dirty="0">
                    <a:solidFill>
                      <a:srgbClr val="1E2F13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种地</a:t>
                </a:r>
                <a:endParaRPr lang="en-US" altLang="zh-CN" sz="2800" dirty="0">
                  <a:solidFill>
                    <a:srgbClr val="1E2F13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r>
                  <a:rPr lang="zh-CN" altLang="en-US" sz="1600" dirty="0">
                    <a:solidFill>
                      <a:schemeClr val="accent6">
                        <a:lumMod val="50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基本的食物生产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rgbClr val="1E2F13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 </a:t>
                </a:r>
              </a:p>
              <a:p>
                <a:pPr algn="ctr"/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2E527ED-7E20-4652-88D1-E9636394A00C}"/>
                  </a:ext>
                </a:extLst>
              </p:cNvPr>
              <p:cNvGrpSpPr/>
              <p:nvPr/>
            </p:nvGrpSpPr>
            <p:grpSpPr>
              <a:xfrm>
                <a:off x="1787482" y="2433357"/>
                <a:ext cx="3173640" cy="3186247"/>
                <a:chOff x="1766846" y="2686021"/>
                <a:chExt cx="3173640" cy="3186247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1B4B92C-D8FC-4806-9FDA-92AA6AF18DA6}"/>
                    </a:ext>
                  </a:extLst>
                </p:cNvPr>
                <p:cNvSpPr/>
                <p:nvPr/>
              </p:nvSpPr>
              <p:spPr>
                <a:xfrm>
                  <a:off x="2615122" y="2686021"/>
                  <a:ext cx="1425680" cy="12482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effectLst>
                  <a:innerShdw blurRad="635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>
                  <a:scene3d>
                    <a:camera prst="orthographicFront"/>
                    <a:lightRig rig="threePt" dir="t"/>
                  </a:scene3d>
                  <a:sp3d>
                    <a:bevelT w="12700"/>
                  </a:sp3d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rPr>
                    <a:t>获得</a:t>
                  </a:r>
                  <a:endParaRPr lang="en-US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872BAC18-4D3A-4821-8CFA-EC962B5295E8}"/>
                    </a:ext>
                  </a:extLst>
                </p:cNvPr>
                <p:cNvSpPr/>
                <p:nvPr/>
              </p:nvSpPr>
              <p:spPr>
                <a:xfrm>
                  <a:off x="1766846" y="4153571"/>
                  <a:ext cx="3173640" cy="495411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BB6FB02-0A10-49C3-BAF0-6F2BFDEE9D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5604" y="3176263"/>
                  <a:ext cx="578448" cy="57844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FFE8198-EE6C-477C-A5D8-32403BF29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03030" y="3176263"/>
                  <a:ext cx="578448" cy="578448"/>
                </a:xfrm>
                <a:prstGeom prst="rect">
                  <a:avLst/>
                </a:prstGeom>
              </p:spPr>
            </p:pic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B712FDA1-43B7-4369-8DDF-4B8FBE1B9BA5}"/>
                    </a:ext>
                  </a:extLst>
                </p:cNvPr>
                <p:cNvSpPr/>
                <p:nvPr/>
              </p:nvSpPr>
              <p:spPr>
                <a:xfrm>
                  <a:off x="1766846" y="4761987"/>
                  <a:ext cx="3173640" cy="495411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D53BA719-C1E9-49D4-B665-C6B585DFC0A3}"/>
                    </a:ext>
                  </a:extLst>
                </p:cNvPr>
                <p:cNvSpPr/>
                <p:nvPr/>
              </p:nvSpPr>
              <p:spPr>
                <a:xfrm>
                  <a:off x="1766846" y="5376857"/>
                  <a:ext cx="3173640" cy="495411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EDC78AC3-7000-4D1F-9D4B-203E8F8B71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382" y="3922135"/>
                <a:ext cx="539060" cy="539060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67FA66E-03C1-4FC8-A4EA-5202077C3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7918" y="4544236"/>
                <a:ext cx="539060" cy="539060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BEC1D2B-76D7-4637-B568-F05351B19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5382" y="5164578"/>
                <a:ext cx="562453" cy="562453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CD9170B-9220-420A-BBC4-2CC7A9BD6E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34856" y="3967503"/>
                <a:ext cx="408746" cy="40874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74CCFB08-9AA2-4ECE-90FC-ABFD6128D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5039" y="3967503"/>
                <a:ext cx="408746" cy="408746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FAE9C43-3B8B-41A5-B03E-16E5BF149B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27020" y="4556176"/>
                <a:ext cx="408746" cy="408746"/>
              </a:xfrm>
              <a:prstGeom prst="rect">
                <a:avLst/>
              </a:prstGeom>
            </p:spPr>
          </p:pic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F79B47C-8943-4D36-9A2B-8B05441DB260}"/>
                </a:ext>
              </a:extLst>
            </p:cNvPr>
            <p:cNvSpPr/>
            <p:nvPr/>
          </p:nvSpPr>
          <p:spPr>
            <a:xfrm>
              <a:off x="1325165" y="7904130"/>
              <a:ext cx="871443" cy="8527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tx1"/>
                  </a:solidFill>
                  <a:latin typeface="Broadway" panose="04040905080B02020502" pitchFamily="82" charset="0"/>
                </a:rPr>
                <a:t>5</a:t>
              </a:r>
              <a:endParaRPr lang="en-US" sz="3600" dirty="0">
                <a:solidFill>
                  <a:schemeClr val="tx1"/>
                </a:solidFill>
                <a:latin typeface="Broadway" panose="04040905080B02020502" pitchFamily="82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E6D40693-4A22-492A-A400-37A8FE165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061" y="3976289"/>
            <a:ext cx="408746" cy="40874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B88EC06-36A7-413F-832F-ECF7E9DD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34" y="3967503"/>
            <a:ext cx="408746" cy="4087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DC0D36-CAC4-41EE-B2DA-B588D0AF91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50" y="4507432"/>
            <a:ext cx="495412" cy="49541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AB68EF-F570-4AEE-9893-EFB9017CB3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850" y="5124275"/>
            <a:ext cx="495412" cy="4954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3B025B-C0CA-49ED-AE74-FD492BC56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27" y="5125205"/>
            <a:ext cx="495412" cy="4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6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F7C473-431D-4186-A0AD-9544503F3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t="51004" r="67493" b="1490"/>
          <a:stretch/>
        </p:blipFill>
        <p:spPr>
          <a:xfrm>
            <a:off x="512671" y="732568"/>
            <a:ext cx="5925131" cy="8632637"/>
          </a:xfr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B3DD7F7C-CE3F-44A4-BD3D-B24CCCFDA6D8}"/>
              </a:ext>
            </a:extLst>
          </p:cNvPr>
          <p:cNvGrpSpPr/>
          <p:nvPr/>
        </p:nvGrpSpPr>
        <p:grpSpPr>
          <a:xfrm>
            <a:off x="1033136" y="1203158"/>
            <a:ext cx="4910464" cy="5666873"/>
            <a:chOff x="1033136" y="1203158"/>
            <a:chExt cx="4910464" cy="566687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4CCE14-2449-403C-8A02-C255728F033B}"/>
                </a:ext>
              </a:extLst>
            </p:cNvPr>
            <p:cNvGrpSpPr/>
            <p:nvPr/>
          </p:nvGrpSpPr>
          <p:grpSpPr>
            <a:xfrm>
              <a:off x="1033136" y="1203158"/>
              <a:ext cx="4910464" cy="5666873"/>
              <a:chOff x="1033136" y="1203158"/>
              <a:chExt cx="4910464" cy="5666873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EBBEF92-CEAC-4803-AC65-43A59DD16BAD}"/>
                  </a:ext>
                </a:extLst>
              </p:cNvPr>
              <p:cNvSpPr/>
              <p:nvPr/>
            </p:nvSpPr>
            <p:spPr>
              <a:xfrm>
                <a:off x="1033136" y="1203158"/>
                <a:ext cx="4910464" cy="5666873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6">
                    <a:lumMod val="60000"/>
                    <a:lumOff val="40000"/>
                    <a:alpha val="40000"/>
                  </a:schemeClr>
                </a:glow>
                <a:outerShdw blurRad="50800" dist="101600" dir="3600000" algn="ctr" rotWithShape="0">
                  <a:schemeClr val="tx1">
                    <a:alpha val="49000"/>
                  </a:scheme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zh-CN" altLang="en-US" sz="2800" dirty="0">
                    <a:solidFill>
                      <a:srgbClr val="1E2F13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打工</a:t>
                </a:r>
                <a:endParaRPr lang="en-US" altLang="zh-CN" sz="2800" dirty="0">
                  <a:solidFill>
                    <a:srgbClr val="1E2F13"/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r>
                  <a:rPr lang="zh-CN" altLang="en-US" sz="1600" dirty="0">
                    <a:solidFill>
                      <a:schemeClr val="accent6">
                        <a:lumMod val="50000"/>
                      </a:schemeClr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能赚到一点点钱</a:t>
                </a:r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  <a:p>
                <a:r>
                  <a:rPr lang="en-US" altLang="zh-CN" sz="1200" dirty="0">
                    <a:solidFill>
                      <a:srgbClr val="1E2F13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rPr>
                  <a:t> </a:t>
                </a:r>
              </a:p>
              <a:p>
                <a:pPr algn="ctr"/>
                <a:endParaRPr lang="en-US" sz="1200" dirty="0">
                  <a:solidFill>
                    <a:schemeClr val="accent6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F289E9C1-CD3D-4BF7-8A79-A5E315178456}"/>
                  </a:ext>
                </a:extLst>
              </p:cNvPr>
              <p:cNvGrpSpPr/>
              <p:nvPr/>
            </p:nvGrpSpPr>
            <p:grpSpPr>
              <a:xfrm>
                <a:off x="1943892" y="2442107"/>
                <a:ext cx="3173640" cy="3414530"/>
                <a:chOff x="1943892" y="2442107"/>
                <a:chExt cx="3173640" cy="341453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4067D8E-18CC-496F-BD75-F27459EDA7ED}"/>
                    </a:ext>
                  </a:extLst>
                </p:cNvPr>
                <p:cNvSpPr/>
                <p:nvPr/>
              </p:nvSpPr>
              <p:spPr>
                <a:xfrm>
                  <a:off x="2779827" y="2442107"/>
                  <a:ext cx="1425680" cy="124827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effectLst>
                  <a:innerShdw blurRad="635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0">
                  <a:scene3d>
                    <a:camera prst="orthographicFront"/>
                    <a:lightRig rig="threePt" dir="t"/>
                  </a:scene3d>
                  <a:sp3d>
                    <a:bevelT w="12700"/>
                  </a:sp3d>
                </a:bodyPr>
                <a:lstStyle/>
                <a:p>
                  <a:pPr algn="ctr"/>
                  <a:r>
                    <a:rPr lang="zh-CN" altLang="en-US" dirty="0">
                      <a:solidFill>
                        <a:schemeClr val="accent6">
                          <a:lumMod val="50000"/>
                        </a:schemeClr>
                      </a:solidFill>
                      <a:effectLst/>
                      <a:latin typeface="幼圆" panose="02010509060101010101" pitchFamily="49" charset="-122"/>
                      <a:ea typeface="幼圆" panose="02010509060101010101" pitchFamily="49" charset="-122"/>
                    </a:rPr>
                    <a:t>获得</a:t>
                  </a:r>
                  <a:endParaRPr lang="en-US" dirty="0">
                    <a:solidFill>
                      <a:schemeClr val="accent6">
                        <a:lumMod val="50000"/>
                      </a:schemeClr>
                    </a:solidFill>
                    <a:effectLst/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9BBB73FB-A24E-4FF7-B221-D388D8E8AEDC}"/>
                    </a:ext>
                  </a:extLst>
                </p:cNvPr>
                <p:cNvSpPr/>
                <p:nvPr/>
              </p:nvSpPr>
              <p:spPr>
                <a:xfrm>
                  <a:off x="1943892" y="4137940"/>
                  <a:ext cx="3173640" cy="495411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A3834FF9-2ED9-4ECE-9F5C-4E1FF37918CF}"/>
                    </a:ext>
                  </a:extLst>
                </p:cNvPr>
                <p:cNvSpPr/>
                <p:nvPr/>
              </p:nvSpPr>
              <p:spPr>
                <a:xfrm>
                  <a:off x="1943892" y="4746356"/>
                  <a:ext cx="3173640" cy="495411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1534CC63-FB8D-442F-8BBD-1D6DE3A62FC1}"/>
                    </a:ext>
                  </a:extLst>
                </p:cNvPr>
                <p:cNvSpPr/>
                <p:nvPr/>
              </p:nvSpPr>
              <p:spPr>
                <a:xfrm>
                  <a:off x="1943892" y="5361226"/>
                  <a:ext cx="3173640" cy="495411"/>
                </a:xfrm>
                <a:prstGeom prst="roundRect">
                  <a:avLst/>
                </a:prstGeom>
                <a:solidFill>
                  <a:schemeClr val="accent6">
                    <a:lumMod val="50000"/>
                  </a:schemeClr>
                </a:solidFill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AFA2B7B-BFCA-4B03-B23F-66903CD11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3770" y="2973426"/>
              <a:ext cx="578197" cy="5781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59BECCB8-31CF-48B8-A27D-C4C6A0ABF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237" y="2973425"/>
              <a:ext cx="578197" cy="57819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F97ED97-4173-4E97-B09B-470610408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6381" y="4191100"/>
              <a:ext cx="499661" cy="49966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8D41F2A2-CC35-4387-BC57-842F7C7B9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1911" y="4801822"/>
              <a:ext cx="494131" cy="49413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E6EB700-F0DA-4764-9D66-6CD60DE0E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6381" y="5410217"/>
              <a:ext cx="499661" cy="49966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173B4A2-DFD4-4D26-8EAF-74C7E0EBB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693" y="4161156"/>
              <a:ext cx="479947" cy="47994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CEAB34-03FC-4B45-9795-FDAE184C6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3944" y="4768197"/>
              <a:ext cx="479947" cy="479947"/>
            </a:xfrm>
            <a:prstGeom prst="rect">
              <a:avLst/>
            </a:prstGeom>
          </p:spPr>
        </p:pic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16F6FF97-44B3-4705-8D17-F723E5C7BBEE}"/>
              </a:ext>
            </a:extLst>
          </p:cNvPr>
          <p:cNvSpPr/>
          <p:nvPr/>
        </p:nvSpPr>
        <p:spPr>
          <a:xfrm>
            <a:off x="1127402" y="8156794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4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D33F4A-52D3-48F3-A67E-01DD5F736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981" y="4160974"/>
            <a:ext cx="479947" cy="4799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631BF05-8CF2-4123-AFD9-DE3CB91C03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848" y="4146950"/>
            <a:ext cx="479947" cy="47994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3BA03C-9E1B-43F8-9C8F-7B9E50108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028" y="4144735"/>
            <a:ext cx="479947" cy="47994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EE2884B-3390-4CA2-9048-9DBDE95E2C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158" y="4682923"/>
            <a:ext cx="601379" cy="60137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13E04B4-55BC-4266-AB74-49402F477B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94" y="5326304"/>
            <a:ext cx="601379" cy="6013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F430888-F65A-4D51-82C5-46430A18B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97" y="5322518"/>
            <a:ext cx="601379" cy="6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50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F6C3D-5104-402D-89BC-FCE3A556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489E4D-C5C6-4107-9183-84F626DF9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1" t="50788" r="35152" b="1491"/>
          <a:stretch/>
        </p:blipFill>
        <p:spPr>
          <a:xfrm>
            <a:off x="471486" y="527405"/>
            <a:ext cx="5915025" cy="895356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82F4B7-B8FB-47BA-88EF-22755E997D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405" y="2275595"/>
            <a:ext cx="578197" cy="578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BCA91-6C18-4C7D-A2F2-96B5B09AC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872" y="2275594"/>
            <a:ext cx="578197" cy="578197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5F4D09B0-D906-4020-833B-E89701562512}"/>
              </a:ext>
            </a:extLst>
          </p:cNvPr>
          <p:cNvSpPr/>
          <p:nvPr/>
        </p:nvSpPr>
        <p:spPr>
          <a:xfrm>
            <a:off x="1127402" y="8156794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3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F904ED4-E283-4968-947D-6CE80EA27D3A}"/>
              </a:ext>
            </a:extLst>
          </p:cNvPr>
          <p:cNvGrpSpPr/>
          <p:nvPr/>
        </p:nvGrpSpPr>
        <p:grpSpPr>
          <a:xfrm>
            <a:off x="973766" y="745959"/>
            <a:ext cx="4861550" cy="5317958"/>
            <a:chOff x="973766" y="745959"/>
            <a:chExt cx="4861550" cy="531795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3FEB1C2-72CD-47EA-A591-853F9BA261FF}"/>
                </a:ext>
              </a:extLst>
            </p:cNvPr>
            <p:cNvSpPr/>
            <p:nvPr/>
          </p:nvSpPr>
          <p:spPr>
            <a:xfrm>
              <a:off x="973766" y="745959"/>
              <a:ext cx="4861550" cy="5317958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  <a:effectLst>
              <a:glow rad="63500">
                <a:schemeClr val="accent6">
                  <a:lumMod val="60000"/>
                  <a:lumOff val="40000"/>
                  <a:alpha val="40000"/>
                </a:schemeClr>
              </a:glow>
              <a:outerShdw blurRad="50800" dist="101600" dir="3600000" algn="ctr" rotWithShape="0">
                <a:schemeClr val="tx1">
                  <a:alpha val="49000"/>
                </a:scheme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2800" dirty="0">
                  <a:solidFill>
                    <a:srgbClr val="1E2F1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交易</a:t>
              </a:r>
              <a:endParaRPr lang="en-US" altLang="zh-CN" sz="2800" dirty="0">
                <a:solidFill>
                  <a:srgbClr val="1E2F13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zh-CN" altLang="en-US" sz="1600" dirty="0">
                  <a:solidFill>
                    <a:schemeClr val="accent6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每笔交易都要付一点费用，不能同时买和卖</a:t>
              </a:r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  <a:p>
              <a:r>
                <a:rPr lang="en-US" altLang="zh-CN" sz="1200" dirty="0">
                  <a:solidFill>
                    <a:srgbClr val="1E2F13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 </a:t>
              </a:r>
            </a:p>
            <a:p>
              <a:pPr algn="ctr"/>
              <a:endParaRPr lang="en-US" sz="12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EB5D570-9E4E-44A6-B5E4-FE2831378A92}"/>
                </a:ext>
              </a:extLst>
            </p:cNvPr>
            <p:cNvSpPr/>
            <p:nvPr/>
          </p:nvSpPr>
          <p:spPr>
            <a:xfrm>
              <a:off x="2691701" y="1817968"/>
              <a:ext cx="1425680" cy="12482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>
              <a:innerShdw blurRad="635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>
              <a:scene3d>
                <a:camera prst="orthographicFront"/>
                <a:lightRig rig="threePt" dir="t"/>
              </a:scene3d>
              <a:sp3d>
                <a:bevelT w="12700"/>
              </a:sp3d>
            </a:bodyPr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  <a:effectLst/>
                  <a:latin typeface="幼圆" panose="02010509060101010101" pitchFamily="49" charset="-122"/>
                  <a:ea typeface="幼圆" panose="02010509060101010101" pitchFamily="49" charset="-122"/>
                </a:rPr>
                <a:t>消耗</a:t>
              </a:r>
              <a:endParaRPr 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B74FED2-43F5-4D72-B994-D9755D4F2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0950" t="40697" r="40521" b="41209"/>
            <a:stretch/>
          </p:blipFill>
          <p:spPr>
            <a:xfrm>
              <a:off x="1268387" y="3171055"/>
              <a:ext cx="4321222" cy="237353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C7E68B5-C1B5-8E4B-B8F0-C03673882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79" y="2338837"/>
            <a:ext cx="578197" cy="5781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A1A590-EF1D-1740-932D-D4074E0B35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46" y="2338836"/>
            <a:ext cx="578197" cy="578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8B7778-A8AE-49C2-B481-C1E58332D2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82" y="4357822"/>
            <a:ext cx="449587" cy="4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1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114AF-493A-4548-81A7-A712A7105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F73B74-5D63-4B00-9ED4-A59C6C431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97" t="50357" r="1996" b="1705"/>
          <a:stretch/>
        </p:blipFill>
        <p:spPr>
          <a:xfrm>
            <a:off x="471487" y="618634"/>
            <a:ext cx="5818204" cy="8668732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C644CDD-3211-409A-A1A5-1EEE374383B3}"/>
              </a:ext>
            </a:extLst>
          </p:cNvPr>
          <p:cNvSpPr/>
          <p:nvPr/>
        </p:nvSpPr>
        <p:spPr>
          <a:xfrm>
            <a:off x="792505" y="890338"/>
            <a:ext cx="4910464" cy="449981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1E2F1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休闲</a:t>
            </a:r>
            <a:endParaRPr lang="en-US" altLang="zh-CN" sz="2800" dirty="0">
              <a:solidFill>
                <a:srgbClr val="1E2F13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6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勤劳之后必有回报，休闲当场得到回报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1200" dirty="0">
                <a:solidFill>
                  <a:srgbClr val="1E2F1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chemeClr val="accent6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625B7-C9E2-484B-897C-D37ACDA1516E}"/>
              </a:ext>
            </a:extLst>
          </p:cNvPr>
          <p:cNvSpPr/>
          <p:nvPr/>
        </p:nvSpPr>
        <p:spPr>
          <a:xfrm>
            <a:off x="2289520" y="2369614"/>
            <a:ext cx="1654696" cy="72775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endParaRPr lang="nb-NO" altLang="zh-CN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CD68F2C-45A3-429D-A8F2-BAE136BF7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120" y="2419421"/>
            <a:ext cx="727759" cy="727759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C197A713-C94A-473C-A540-368A461968C9}"/>
              </a:ext>
            </a:extLst>
          </p:cNvPr>
          <p:cNvSpPr/>
          <p:nvPr/>
        </p:nvSpPr>
        <p:spPr>
          <a:xfrm>
            <a:off x="1139434" y="7940226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5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ECFA11-8358-470E-953D-D4BEBB9CD27D}"/>
              </a:ext>
            </a:extLst>
          </p:cNvPr>
          <p:cNvSpPr/>
          <p:nvPr/>
        </p:nvSpPr>
        <p:spPr>
          <a:xfrm>
            <a:off x="1442663" y="3849292"/>
            <a:ext cx="1425680" cy="11920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消耗</a:t>
            </a:r>
            <a:endParaRPr lang="en-US" dirty="0">
              <a:solidFill>
                <a:srgbClr val="C0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CDA5D9-F016-44A0-B564-C8A6560788CF}"/>
              </a:ext>
            </a:extLst>
          </p:cNvPr>
          <p:cNvSpPr/>
          <p:nvPr/>
        </p:nvSpPr>
        <p:spPr>
          <a:xfrm>
            <a:off x="3755836" y="3849292"/>
            <a:ext cx="1425680" cy="1192038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69B58B4-0621-487E-917C-951E1E7FF9CE}"/>
              </a:ext>
            </a:extLst>
          </p:cNvPr>
          <p:cNvSpPr/>
          <p:nvPr/>
        </p:nvSpPr>
        <p:spPr>
          <a:xfrm>
            <a:off x="3076478" y="4176563"/>
            <a:ext cx="471223" cy="47309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940919-F311-487E-AFFB-C2FABAF09C25}"/>
              </a:ext>
            </a:extLst>
          </p:cNvPr>
          <p:cNvSpPr txBox="1"/>
          <p:nvPr/>
        </p:nvSpPr>
        <p:spPr>
          <a:xfrm>
            <a:off x="2514203" y="329315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或者去度假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4AAA4B-8EE2-401F-8D37-C0C31ADB1D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09" y="4351855"/>
            <a:ext cx="449587" cy="4495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F92475-A30A-46F5-A69E-BB00681ED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718" y="4212768"/>
            <a:ext cx="727759" cy="7277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7A7FB6-29F3-4DF5-A6AA-D6719181E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757" y="4192447"/>
            <a:ext cx="727759" cy="7277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91356C-D838-4EA7-A6F8-AF29EDC5C042}"/>
              </a:ext>
            </a:extLst>
          </p:cNvPr>
          <p:cNvSpPr txBox="1"/>
          <p:nvPr/>
        </p:nvSpPr>
        <p:spPr>
          <a:xfrm>
            <a:off x="2770683" y="191493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晒太阳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72680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A041-BD5B-42FA-AC73-40970452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5A07D3-F2F9-4B88-A6E5-E5AFDAB01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6" y="451204"/>
            <a:ext cx="6097755" cy="9506107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34BCB5-1758-42F6-8846-74507B535C7D}"/>
              </a:ext>
            </a:extLst>
          </p:cNvPr>
          <p:cNvSpPr/>
          <p:nvPr/>
        </p:nvSpPr>
        <p:spPr>
          <a:xfrm>
            <a:off x="914399" y="5775158"/>
            <a:ext cx="5257801" cy="3765884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雇工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需要请人帮忙吗</a:t>
            </a:r>
            <a:r>
              <a:rPr lang="en-US" altLang="zh-CN" sz="12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467431-68E6-49CE-9188-E582C0A6209F}"/>
              </a:ext>
            </a:extLst>
          </p:cNvPr>
          <p:cNvSpPr/>
          <p:nvPr/>
        </p:nvSpPr>
        <p:spPr>
          <a:xfrm>
            <a:off x="1745953" y="7270082"/>
            <a:ext cx="1425680" cy="124827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消耗</a:t>
            </a:r>
            <a:endParaRPr lang="en-US" dirty="0">
              <a:solidFill>
                <a:srgbClr val="C0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7F4A39-A457-4F2A-B4BD-B4F1D9C9CBE3}"/>
              </a:ext>
            </a:extLst>
          </p:cNvPr>
          <p:cNvSpPr/>
          <p:nvPr/>
        </p:nvSpPr>
        <p:spPr>
          <a:xfrm>
            <a:off x="3878678" y="7270082"/>
            <a:ext cx="1425680" cy="124827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53049CE-1D75-4B09-A486-E57DE56E6D74}"/>
              </a:ext>
            </a:extLst>
          </p:cNvPr>
          <p:cNvSpPr/>
          <p:nvPr/>
        </p:nvSpPr>
        <p:spPr>
          <a:xfrm>
            <a:off x="3287335" y="7550261"/>
            <a:ext cx="471223" cy="49541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31A61D-0943-4073-BBE6-22FFE2FB0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326" y="7808781"/>
            <a:ext cx="449587" cy="449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A1FA21-D270-47D7-B4AC-BB48BA05E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59" y="7797966"/>
            <a:ext cx="471223" cy="4712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D6730F-DEEE-4A04-ABF0-2015F1735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590" y="7797965"/>
            <a:ext cx="471223" cy="4712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718C22-62C7-49B8-BD7E-2ECDB6CD5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382" y="7797964"/>
            <a:ext cx="471223" cy="47122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13476C2-AFB6-4BF1-A9D8-4FD5E94E8CB8}"/>
              </a:ext>
            </a:extLst>
          </p:cNvPr>
          <p:cNvSpPr/>
          <p:nvPr/>
        </p:nvSpPr>
        <p:spPr>
          <a:xfrm>
            <a:off x="1139433" y="8603331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1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C451259-79BC-4245-9EC5-4D7F5EC7D9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892" y="7820878"/>
            <a:ext cx="449587" cy="44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65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18667-1DE1-4089-8FF2-A1913A1FC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37" y="342987"/>
            <a:ext cx="6087979" cy="936814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83B139-81F5-46FD-9CCA-ACFEB2B4F21C}"/>
              </a:ext>
            </a:extLst>
          </p:cNvPr>
          <p:cNvSpPr/>
          <p:nvPr/>
        </p:nvSpPr>
        <p:spPr>
          <a:xfrm>
            <a:off x="1913020" y="782052"/>
            <a:ext cx="3092117" cy="890337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宴会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是时候大吃一顿了</a:t>
            </a:r>
            <a:r>
              <a:rPr lang="en-US" altLang="zh-CN" sz="12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CEC4E1-1FCA-4B0F-9067-0B5F2FE41C74}"/>
              </a:ext>
            </a:extLst>
          </p:cNvPr>
          <p:cNvSpPr/>
          <p:nvPr/>
        </p:nvSpPr>
        <p:spPr>
          <a:xfrm>
            <a:off x="970547" y="5698957"/>
            <a:ext cx="4948990" cy="3252538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0A8106-8DB3-4224-8F15-57EAD275AFA4}"/>
              </a:ext>
            </a:extLst>
          </p:cNvPr>
          <p:cNvSpPr/>
          <p:nvPr/>
        </p:nvSpPr>
        <p:spPr>
          <a:xfrm>
            <a:off x="1296780" y="6404220"/>
            <a:ext cx="1845471" cy="124827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消耗</a:t>
            </a:r>
            <a:endParaRPr lang="en-US" dirty="0">
              <a:solidFill>
                <a:srgbClr val="C0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AFF5F2-4DB8-4B06-8BCD-339D1B226A0A}"/>
              </a:ext>
            </a:extLst>
          </p:cNvPr>
          <p:cNvSpPr/>
          <p:nvPr/>
        </p:nvSpPr>
        <p:spPr>
          <a:xfrm>
            <a:off x="4029744" y="6404220"/>
            <a:ext cx="1425680" cy="124827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0EB1322-2D0E-4E03-AB30-2BF50079EA96}"/>
              </a:ext>
            </a:extLst>
          </p:cNvPr>
          <p:cNvSpPr/>
          <p:nvPr/>
        </p:nvSpPr>
        <p:spPr>
          <a:xfrm>
            <a:off x="3350386" y="6731492"/>
            <a:ext cx="471223" cy="49541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7FDB8-D6D3-4136-AE7E-3CFB52623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92" y="6887642"/>
            <a:ext cx="545002" cy="545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E55C1-5624-4921-AC2A-9B502DA6B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17" y="6887642"/>
            <a:ext cx="545002" cy="545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A0A183-FE93-4EF5-BEBE-C5FE5A05D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49" y="6887642"/>
            <a:ext cx="545002" cy="5450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C45162-89BD-42FD-AE51-501E2E8E2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82" y="6783651"/>
            <a:ext cx="685998" cy="6859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A9D96B-1EAB-4E07-96B0-5FFBD958E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584" y="6782972"/>
            <a:ext cx="685998" cy="685998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10D4EC87-BAF8-4133-AF58-92AC2BCB7EAD}"/>
              </a:ext>
            </a:extLst>
          </p:cNvPr>
          <p:cNvSpPr/>
          <p:nvPr/>
        </p:nvSpPr>
        <p:spPr>
          <a:xfrm>
            <a:off x="1041577" y="8321887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2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E13D588-521C-46E9-97D6-82CC6F0AE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838" y="6887642"/>
            <a:ext cx="545002" cy="5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74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9D4E32-8099-4906-B172-E0E292AE1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32" y="375705"/>
            <a:ext cx="6037126" cy="928988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ED31F41-91E0-4F71-891B-8D7FE74C7089}"/>
              </a:ext>
            </a:extLst>
          </p:cNvPr>
          <p:cNvSpPr/>
          <p:nvPr/>
        </p:nvSpPr>
        <p:spPr>
          <a:xfrm>
            <a:off x="1913020" y="782052"/>
            <a:ext cx="3092117" cy="890337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酿酒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酒逢知己千杯少</a:t>
            </a:r>
            <a:r>
              <a:rPr lang="en-US" altLang="zh-CN" sz="12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4F414A-4340-42D5-991B-4E29FF21A695}"/>
              </a:ext>
            </a:extLst>
          </p:cNvPr>
          <p:cNvSpPr/>
          <p:nvPr/>
        </p:nvSpPr>
        <p:spPr>
          <a:xfrm>
            <a:off x="970547" y="5698957"/>
            <a:ext cx="4948990" cy="3252538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235D3AF-1EAF-4BD7-8417-E0B8106D7B8C}"/>
              </a:ext>
            </a:extLst>
          </p:cNvPr>
          <p:cNvSpPr/>
          <p:nvPr/>
        </p:nvSpPr>
        <p:spPr>
          <a:xfrm>
            <a:off x="1041577" y="8321887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3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AEDFD2-A087-4335-80F5-90E186568CD5}"/>
              </a:ext>
            </a:extLst>
          </p:cNvPr>
          <p:cNvSpPr/>
          <p:nvPr/>
        </p:nvSpPr>
        <p:spPr>
          <a:xfrm>
            <a:off x="1377962" y="6850480"/>
            <a:ext cx="1845471" cy="124827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rgbClr val="C0000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消耗</a:t>
            </a:r>
            <a:endParaRPr lang="en-US" dirty="0">
              <a:solidFill>
                <a:srgbClr val="C00000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74D7ED-5A91-413F-BFCB-2686A286E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457" y="7285117"/>
            <a:ext cx="759417" cy="7594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929363-A6B3-43A6-ACAD-906635F51FEA}"/>
              </a:ext>
            </a:extLst>
          </p:cNvPr>
          <p:cNvSpPr/>
          <p:nvPr/>
        </p:nvSpPr>
        <p:spPr>
          <a:xfrm>
            <a:off x="4110926" y="6850480"/>
            <a:ext cx="1425680" cy="1248277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pPr algn="ctr"/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70FBF96-71BD-4E31-B20D-A0058E3688B5}"/>
              </a:ext>
            </a:extLst>
          </p:cNvPr>
          <p:cNvSpPr/>
          <p:nvPr/>
        </p:nvSpPr>
        <p:spPr>
          <a:xfrm>
            <a:off x="3431568" y="7177752"/>
            <a:ext cx="471223" cy="49541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3BBFF2-7397-4A3B-AECC-1CC170DEF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233" y="7433564"/>
            <a:ext cx="479197" cy="479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3DA457-783F-4982-A094-47517F61F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675" y="7433564"/>
            <a:ext cx="479197" cy="4791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72617D-B9B0-483A-8B21-C40DB01DD3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65" y="7433564"/>
            <a:ext cx="479198" cy="4791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74747E-B431-44E3-904D-8E93D1BDD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265" y="7376096"/>
            <a:ext cx="545002" cy="54500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788E25-423F-48F6-B091-C47EE589D449}"/>
              </a:ext>
            </a:extLst>
          </p:cNvPr>
          <p:cNvSpPr/>
          <p:nvPr/>
        </p:nvSpPr>
        <p:spPr>
          <a:xfrm>
            <a:off x="2442760" y="5839518"/>
            <a:ext cx="2336752" cy="7878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endParaRPr lang="en-US" altLang="zh-CN" dirty="0">
              <a:solidFill>
                <a:schemeClr val="accent4">
                  <a:lumMod val="75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需要</a:t>
            </a:r>
            <a:endParaRPr lang="en-US" dirty="0">
              <a:solidFill>
                <a:schemeClr val="bg1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AA1888-795C-4E74-BB19-870BE852A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95" y="5987419"/>
            <a:ext cx="525553" cy="525553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9FCC1BB-3D1A-4989-913F-73A512EA21DD}"/>
              </a:ext>
            </a:extLst>
          </p:cNvPr>
          <p:cNvSpPr/>
          <p:nvPr/>
        </p:nvSpPr>
        <p:spPr>
          <a:xfrm>
            <a:off x="2182707" y="8285688"/>
            <a:ext cx="3173640" cy="495411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006D6E-02DB-4D2B-B36A-53BF3E55E9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998" y="8292961"/>
            <a:ext cx="613425" cy="6134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B3A07C-09F6-4C14-B985-BC31B2EB0C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43" y="8292961"/>
            <a:ext cx="545002" cy="54500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2038D4E-2AFB-4443-9AF4-0B55C3A70E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12" y="8285521"/>
            <a:ext cx="545002" cy="5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7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8B50A1-C07A-4B4B-A34F-53C53A77C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16" y="236008"/>
            <a:ext cx="6130768" cy="943398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62FC056-5946-4879-B4C4-33F3CD7120C5}"/>
              </a:ext>
            </a:extLst>
          </p:cNvPr>
          <p:cNvSpPr/>
          <p:nvPr/>
        </p:nvSpPr>
        <p:spPr>
          <a:xfrm>
            <a:off x="1913020" y="782052"/>
            <a:ext cx="3092117" cy="890337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28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打猎</a:t>
            </a:r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1600" dirty="0">
                <a:solidFill>
                  <a:srgbClr val="3F2E03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想吃肉要冒点风险</a:t>
            </a:r>
            <a:r>
              <a:rPr lang="en-US" altLang="zh-CN" sz="1200" dirty="0">
                <a:solidFill>
                  <a:srgbClr val="2C200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06EFC-C336-404F-A08E-E86692EFF33E}"/>
              </a:ext>
            </a:extLst>
          </p:cNvPr>
          <p:cNvSpPr/>
          <p:nvPr/>
        </p:nvSpPr>
        <p:spPr>
          <a:xfrm>
            <a:off x="970547" y="5305926"/>
            <a:ext cx="4948990" cy="3818022"/>
          </a:xfrm>
          <a:prstGeom prst="roundRect">
            <a:avLst/>
          </a:prstGeom>
          <a:solidFill>
            <a:srgbClr val="8AA004"/>
          </a:solidFill>
          <a:ln>
            <a:solidFill>
              <a:schemeClr val="tx1"/>
            </a:solidFill>
          </a:ln>
          <a:effectLst>
            <a:glow rad="63500">
              <a:schemeClr val="accent6">
                <a:lumMod val="60000"/>
                <a:lumOff val="40000"/>
                <a:alpha val="40000"/>
              </a:schemeClr>
            </a:glow>
            <a:outerShdw blurRad="50800" dist="101600" dir="3600000" algn="ctr" rotWithShape="0">
              <a:schemeClr val="tx1">
                <a:alpha val="49000"/>
              </a:scheme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altLang="zh-CN" sz="16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sz="1200" dirty="0">
              <a:solidFill>
                <a:srgbClr val="2C200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5607E5-A076-41A6-A8DF-59E542D7BF70}"/>
              </a:ext>
            </a:extLst>
          </p:cNvPr>
          <p:cNvSpPr/>
          <p:nvPr/>
        </p:nvSpPr>
        <p:spPr>
          <a:xfrm>
            <a:off x="1041577" y="8321887"/>
            <a:ext cx="871443" cy="852738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  <a:latin typeface="Broadway" panose="04040905080B02020502" pitchFamily="82" charset="0"/>
              </a:rPr>
              <a:t>4</a:t>
            </a:r>
            <a:endParaRPr lang="en-US" sz="3600" dirty="0">
              <a:solidFill>
                <a:schemeClr val="tx1"/>
              </a:solidFill>
              <a:latin typeface="Broadway" panose="04040905080B02020502" pitchFamily="8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23DF71-F52E-4587-8478-9894F1779E7A}"/>
              </a:ext>
            </a:extLst>
          </p:cNvPr>
          <p:cNvSpPr/>
          <p:nvPr/>
        </p:nvSpPr>
        <p:spPr>
          <a:xfrm>
            <a:off x="2352046" y="5920920"/>
            <a:ext cx="2336751" cy="524766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40000"/>
                <a:lumOff val="60000"/>
              </a:schemeClr>
            </a:solidFill>
          </a:ln>
          <a:effectLst>
            <a:innerShdw blurRad="63500" dist="127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scene3d>
              <a:camera prst="orthographicFront"/>
              <a:lightRig rig="threePt" dir="t"/>
            </a:scene3d>
            <a:sp3d>
              <a:bevelT w="12700"/>
            </a:sp3d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 获得</a:t>
            </a:r>
            <a:endParaRPr lang="en-US" dirty="0">
              <a:solidFill>
                <a:schemeClr val="accent6">
                  <a:lumMod val="50000"/>
                </a:schemeClr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A8FBB49-9EDD-4B28-8D0C-A0F1DD0CD856}"/>
              </a:ext>
            </a:extLst>
          </p:cNvPr>
          <p:cNvSpPr/>
          <p:nvPr/>
        </p:nvSpPr>
        <p:spPr>
          <a:xfrm>
            <a:off x="1913020" y="7060680"/>
            <a:ext cx="3173640" cy="49541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DD2465B-C091-45AE-B6E2-132C1AA11D9A}"/>
              </a:ext>
            </a:extLst>
          </p:cNvPr>
          <p:cNvSpPr/>
          <p:nvPr/>
        </p:nvSpPr>
        <p:spPr>
          <a:xfrm>
            <a:off x="1913020" y="7675550"/>
            <a:ext cx="3173640" cy="495411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AFBED1B-9358-4F14-BB4C-A1AE2A7DC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99" y="7067882"/>
            <a:ext cx="524767" cy="5247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E636B94-E548-4E6D-B940-A4032E7A4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545" y="5979131"/>
            <a:ext cx="441158" cy="4411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3172A7E-A1DE-4DE6-A629-0727B45E29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780" y="7087806"/>
            <a:ext cx="441158" cy="4411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3A9A151-4D60-44FD-B5C2-D424A66B3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48" y="7701992"/>
            <a:ext cx="511670" cy="5116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779CAB1-0065-4F2B-82D5-DC4875143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367" y="5962724"/>
            <a:ext cx="441158" cy="4411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55EEF3-58F8-4285-988E-AA0C7D473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355" y="7105246"/>
            <a:ext cx="441158" cy="4411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17D0D45-3B99-453D-B4B6-42920AB8D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444" y="7083466"/>
            <a:ext cx="441158" cy="4411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9A28C1-FA0A-4BE5-9C71-4FEC2AF3B5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07" y="7648337"/>
            <a:ext cx="618979" cy="61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05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807</TotalTime>
  <Words>386</Words>
  <Application>Microsoft Office PowerPoint</Application>
  <PresentationFormat>A4 Paper (210x297 mm)</PresentationFormat>
  <Paragraphs>132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幼圆</vt:lpstr>
      <vt:lpstr>等线</vt:lpstr>
      <vt:lpstr>Arial</vt:lpstr>
      <vt:lpstr>Broadway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 Zhu</dc:creator>
  <cp:lastModifiedBy>Meng Zhu</cp:lastModifiedBy>
  <cp:revision>65</cp:revision>
  <cp:lastPrinted>2018-09-30T11:18:56Z</cp:lastPrinted>
  <dcterms:created xsi:type="dcterms:W3CDTF">2018-09-30T00:01:13Z</dcterms:created>
  <dcterms:modified xsi:type="dcterms:W3CDTF">2018-10-01T21:23:10Z</dcterms:modified>
</cp:coreProperties>
</file>